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5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00E4-A130-4D97-A5E7-CB0F2A311044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CD4F-6668-4182-B9C6-32DC5BA02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00E4-A130-4D97-A5E7-CB0F2A311044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CD4F-6668-4182-B9C6-32DC5BA02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00E4-A130-4D97-A5E7-CB0F2A311044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CD4F-6668-4182-B9C6-32DC5BA02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00E4-A130-4D97-A5E7-CB0F2A311044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CD4F-6668-4182-B9C6-32DC5BA02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00E4-A130-4D97-A5E7-CB0F2A311044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CD4F-6668-4182-B9C6-32DC5BA02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00E4-A130-4D97-A5E7-CB0F2A311044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CD4F-6668-4182-B9C6-32DC5BA02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00E4-A130-4D97-A5E7-CB0F2A311044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CD4F-6668-4182-B9C6-32DC5BA02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00E4-A130-4D97-A5E7-CB0F2A311044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CD4F-6668-4182-B9C6-32DC5BA02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00E4-A130-4D97-A5E7-CB0F2A311044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CD4F-6668-4182-B9C6-32DC5BA02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00E4-A130-4D97-A5E7-CB0F2A311044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CD4F-6668-4182-B9C6-32DC5BA02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00E4-A130-4D97-A5E7-CB0F2A311044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CD4F-6668-4182-B9C6-32DC5BA02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F00E4-A130-4D97-A5E7-CB0F2A311044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CD4F-6668-4182-B9C6-32DC5BA02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2;&#1099;%20&#1087;&#1088;&#1072;&#1074;&#1085;&#1091;&#1082;&#1080;%20&#1074;&#1077;&#1083;&#1080;&#1082;&#1086;&#1081;%20&#1087;&#1086;&#1073;&#1077;&#1076;&#1099;\&#1054;%20&#1074;&#1086;&#1081;&#1085;&#1077;%201%20&#1095;&#1072;&#1089;&#1090;&#1100;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2;&#1099;%20&#1087;&#1088;&#1072;&#1074;&#1085;&#1091;&#1082;&#1080;%20&#1074;&#1077;&#1083;&#1080;&#1082;&#1086;&#1081;%20&#1087;&#1086;&#1073;&#1077;&#1076;&#1099;\&#1054;%20&#1074;&#1086;&#1081;&#1085;&#1077;%202%20&#1095;&#1072;&#1089;&#1090;&#1100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2;&#1099;%20&#1087;&#1088;&#1072;&#1074;&#1085;&#1091;&#1082;&#1080;%20&#1074;&#1077;&#1083;&#1080;&#1082;&#1086;&#1081;%20&#1087;&#1086;&#1073;&#1077;&#1076;&#1099;\&#1054;%20&#1074;&#1086;&#1081;&#1085;&#1077;%203%20&#1095;&#1072;&#1089;&#1090;&#1100;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2;&#1099;%20&#1087;&#1088;&#1072;&#1074;&#1085;&#1091;&#1082;&#1080;%20&#1074;&#1077;&#1083;&#1080;&#1082;&#1086;&#1081;%20&#1087;&#1086;&#1073;&#1077;&#1076;&#1099;\&#1055;&#1088;&#1072;&#1076;&#1077;&#1076;%20&#1087;&#1088;&#1080;&#1087;&#1077;&#1074;.mp3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12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2;&#1099;%20&#1087;&#1088;&#1072;&#1074;&#1085;&#1091;&#1082;&#1080;%20&#1074;&#1077;&#1083;&#1080;&#1082;&#1086;&#1081;%20&#1087;&#1086;&#1073;&#1077;&#1076;&#1099;\&#1082;&#1086;&#1085;&#1077;&#1094;%20&#1087;&#1072;&#1084;&#1103;&#1090;&#1100;.mp3" TargetMode="External"/><Relationship Id="rId6" Type="http://schemas.openxmlformats.org/officeDocument/2006/relationships/image" Target="../media/image28.png"/><Relationship Id="rId11" Type="http://schemas.openxmlformats.org/officeDocument/2006/relationships/image" Target="../media/image33.gif"/><Relationship Id="rId5" Type="http://schemas.openxmlformats.org/officeDocument/2006/relationships/image" Target="../media/image27.gif"/><Relationship Id="rId15" Type="http://schemas.openxmlformats.org/officeDocument/2006/relationships/image" Target="../media/image37.gif"/><Relationship Id="rId10" Type="http://schemas.openxmlformats.org/officeDocument/2006/relationships/image" Target="../media/image32.jpeg"/><Relationship Id="rId4" Type="http://schemas.openxmlformats.org/officeDocument/2006/relationships/image" Target="../media/image26.gif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он для презентации город - отличная шко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95081" cy="6858000"/>
          </a:xfrm>
          <a:prstGeom prst="rect">
            <a:avLst/>
          </a:prstGeom>
          <a:noFill/>
        </p:spPr>
      </p:pic>
      <p:pic>
        <p:nvPicPr>
          <p:cNvPr id="11" name="О войне 1 ча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86383" y="5732035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357166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«Черлакский детский сад № 9 комбинированного вида»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928670"/>
            <a:ext cx="8429684" cy="14465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«Мы – правнуки </a:t>
            </a:r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Великой Победы»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5572140"/>
            <a:ext cx="102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4714884"/>
            <a:ext cx="3929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Сердюкова Елена Владимировна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264318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Чтобы чтить память тех, кто отдал свои жизни за наше мирное настоящее.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139" y="5422770"/>
            <a:ext cx="37147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 «ЗВЁЗДОЧКА»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443" y="2682389"/>
            <a:ext cx="3608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Логопедическая группа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Шихова Соня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Иванова Полина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Власов Максим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Паланто Ульяна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Зорина Ярослава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User\Рабочий стол\Песни о войне\Соня\DSC0081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2285992"/>
            <a:ext cx="4133850" cy="3101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9" grpId="0"/>
      <p:bldP spid="10" grpId="0"/>
      <p:bldP spid="14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разднование 9 мая пройдет на площади Свободы и в парке Победы &quot; Ильменский фестиваль авторской пес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Documents and Settings\User\Рабочий стол\Песни о войне\Соня\DSC0080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42852"/>
            <a:ext cx="485778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User\Рабочий стол\Песни о войне\Ульяна\20150308_130404~2~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4000504"/>
            <a:ext cx="4235423" cy="273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72066" y="500042"/>
            <a:ext cx="4071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Давным-давно была война, </a:t>
            </a:r>
          </a:p>
          <a:p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память нам на то дана, </a:t>
            </a:r>
          </a:p>
          <a:p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помнить, как весь мир пылал когда-то. </a:t>
            </a:r>
            <a:endParaRPr lang="ru-RU" sz="2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814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быль о ней всегда нужна, 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том какой была война 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Когда-то, когда-то, когда-то… 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 войне 2 ча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2000240"/>
            <a:ext cx="3212564" cy="2409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3.proshkolu.ru/content/media/pic/std/2000000/1420000/1419055-6cc34b47758cb3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2319"/>
          </a:xfrm>
          <a:prstGeom prst="rect">
            <a:avLst/>
          </a:prstGeom>
          <a:noFill/>
        </p:spPr>
      </p:pic>
      <p:pic>
        <p:nvPicPr>
          <p:cNvPr id="5" name="Рисунок 4" descr="C:\Documents and Settings\User\Рабочий стол\Песни о войне\Соня\DSC0081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714356"/>
            <a:ext cx="3101972" cy="2291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Documents and Settings\User\Рабочий стол\Песни о войне\Ульяна\20150308_124330~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57356" y="714356"/>
            <a:ext cx="3429024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:\МАМА\фото мама\ФОТО РАБОТА\ФОТО ГРУППЫ\SDC10087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28794" y="3643314"/>
            <a:ext cx="3284023" cy="224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Documents and Settings\User\Рабочий стол\Песни о войне\Соня\DSC00820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00694" y="3143248"/>
            <a:ext cx="3163089" cy="2247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428728" y="285728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 не видел войны, я родился значительно позже…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57356" y="300037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ее проходил и читал про нее с детских лет.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71604" y="585789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Может быть про войну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Слишком много и громко не надо...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94" y="5357826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всерьез воевал,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Почему-то не любит об этом,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Может быть от того, что об этом в словах не дано.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" name="О войне 3 ча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491566" y="616018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bodoga.ru/foto/23/prazdnik_den_pobedy_vov_velikaya_otechestvennaya_voyna_fon_derevo_tekstura_lenta_2560x160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User\Рабочий стол\Песни о войне\Максим фото Проект День победы\20150308_18362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4500570"/>
            <a:ext cx="3000364" cy="221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User\Рабочий стол\Песни о войне\Максим фото Проект День победы\20150308_18365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98" y="3857628"/>
            <a:ext cx="29289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User\Рабочий стол\Песни о войне\Соня\DSC00830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214290"/>
            <a:ext cx="271464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User\Рабочий стол\Песни о войне\Соня\DSC00828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86578" y="142852"/>
            <a:ext cx="220504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14678" y="2571744"/>
            <a:ext cx="399013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горжусь</a:t>
            </a: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Прадед припе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429388" y="142852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Boss\Documents\мое\КЛИПАРТ\0_6a2dc_67f12e6f_orig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143116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oss\Documents\мое\КЛИПАРТ\0_6a2dc_67f12e6f_orig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900" y="2857496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Boss\Documents\мое\КЛИПАРТ\0_6a2dc_67f12e6f_orig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500438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Documents and Settings\User\Рабочий стол\Песни о войне\Ярослава\Гринь Григорий Сазонович герой танкист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643306" y="357166"/>
            <a:ext cx="2243133" cy="167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Documents and Settings\User\Рабочий стол\Песни о войне\Ярослава\Еникеев Николай Николаевичтруженик тыла.jpg"/>
          <p:cNvPicPr/>
          <p:nvPr/>
        </p:nvPicPr>
        <p:blipFill>
          <a:blip r:embed="rId11" cstate="screen"/>
          <a:srcRect r="-915" b="-424"/>
          <a:stretch>
            <a:fillRect/>
          </a:stretch>
        </p:blipFill>
        <p:spPr bwMode="auto">
          <a:xfrm rot="21082020">
            <a:off x="124842" y="2588309"/>
            <a:ext cx="1305548" cy="176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Documents and Settings\User\Рабочий стол\Песни о войне\Ярослава\открытка с фронта 1942год.jpg"/>
          <p:cNvPicPr/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071934" y="4357694"/>
            <a:ext cx="114300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072066" y="6072206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Поступинсий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Василий Игнатьевич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Морская пехота стрелок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6286520"/>
            <a:ext cx="2035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Открытка с фронта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57818" y="2214554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Суплин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Яков Александрович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Капитан кавалерийских войск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8860" y="19288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Гринь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Георгий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Сазонович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Герой танкист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42908" y="3929066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Еникеев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Николай Николаевич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Труженик тыла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Scale>
                                      <p:cBhvr>
                                        <p:cTn id="24" dur="7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ема войны в русской литературе - Фото 3072/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144000" cy="711956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0034" y="500042"/>
            <a:ext cx="2571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презентации использовались слова и  фрагменты песен: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Boss\Documents\мое\КЛИПАРТ\0_6a30a_60e87f68_L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539" y="-42886"/>
            <a:ext cx="30575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ss\Documents\мое\КЛИПАРТ\0_6a2a6_ac956db5_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5138" y="-292967"/>
            <a:ext cx="1606926" cy="160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540" y="-233387"/>
            <a:ext cx="2863662" cy="28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Boss\Documents\мое\КЛИПАРТ\0_6a29f_bec3131b_XS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3" y="-23"/>
            <a:ext cx="8667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конец памя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705880" y="6444955"/>
            <a:ext cx="3048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86446" y="85723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знаю о войне лишь по наслышке…»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5000636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«Мой прадед»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не видел войну…»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4429132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«Песня о войне»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«Давным-давно была война»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Рабочий стол\Песни о войне\Ульяна\20150310_164201~2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3995841"/>
            <a:ext cx="4143372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МАМА\фото мама\ФОТО РАБОТА\100SSCAM\S7306725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14942" y="3429000"/>
            <a:ext cx="3643338" cy="3286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Boss\Documents\мое\КЛИПАРТ\0_6a29e_fca13e78_XS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6246" y="-24340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Boss\Documents\мое\КЛИПАРТ\0_6a2a9_b96863c3_M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" y="2568"/>
            <a:ext cx="18954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МАМА\фото мама\ФОТО РАБОТА\100SSCAM\S7306731.JPG"/>
          <p:cNvPicPr/>
          <p:nvPr/>
        </p:nvPicPr>
        <p:blipFill>
          <a:blip r:embed="rId13" cstate="screen"/>
          <a:srcRect b="-74"/>
          <a:stretch>
            <a:fillRect/>
          </a:stretch>
        </p:blipFill>
        <p:spPr bwMode="auto">
          <a:xfrm>
            <a:off x="0" y="-233387"/>
            <a:ext cx="3493052" cy="3186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Documents and Settings\User\Рабочий стол\Песни о войне\Соня\DSC00825.JPG"/>
          <p:cNvPicPr/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929190" y="0"/>
            <a:ext cx="3999556" cy="3143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2" descr="C:\Users\Boss\Documents\мое\КЛИПАРТ\0_6a29d_4b4a82c4_S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8680" y="-23338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7158" y="2285992"/>
            <a:ext cx="86535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Никто не забыт, ничто не забыто!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194</Words>
  <Application>Microsoft Office PowerPoint</Application>
  <PresentationFormat>Экран (4:3)</PresentationFormat>
  <Paragraphs>41</Paragraphs>
  <Slides>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85</cp:revision>
  <dcterms:created xsi:type="dcterms:W3CDTF">2015-03-10T22:11:52Z</dcterms:created>
  <dcterms:modified xsi:type="dcterms:W3CDTF">2015-05-02T18:37:30Z</dcterms:modified>
</cp:coreProperties>
</file>