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09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7593-65AC-466D-985F-52D136954077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D832-6B0D-4A53-8F18-D0F41215AA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313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7593-65AC-466D-985F-52D136954077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D832-6B0D-4A53-8F18-D0F41215AA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177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7593-65AC-466D-985F-52D136954077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D832-6B0D-4A53-8F18-D0F41215AA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592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7593-65AC-466D-985F-52D136954077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D832-6B0D-4A53-8F18-D0F41215AA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485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7593-65AC-466D-985F-52D136954077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D832-6B0D-4A53-8F18-D0F41215AA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848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7593-65AC-466D-985F-52D136954077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D832-6B0D-4A53-8F18-D0F41215AA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75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7593-65AC-466D-985F-52D136954077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D832-6B0D-4A53-8F18-D0F41215AA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9784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7593-65AC-466D-985F-52D136954077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D832-6B0D-4A53-8F18-D0F41215AA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508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7593-65AC-466D-985F-52D136954077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D832-6B0D-4A53-8F18-D0F41215AA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331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7593-65AC-466D-985F-52D136954077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D832-6B0D-4A53-8F18-D0F41215AA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041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7593-65AC-466D-985F-52D136954077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D832-6B0D-4A53-8F18-D0F41215AA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963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37593-65AC-466D-985F-52D136954077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6D832-6B0D-4A53-8F18-D0F41215AA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71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ПОСЛОВИЦЫ </a:t>
            </a:r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ПОГОВОРКИ ПРО ХЛЕБ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4437112"/>
            <a:ext cx="4928592" cy="1752600"/>
          </a:xfrm>
        </p:spPr>
        <p:txBody>
          <a:bodyPr>
            <a:normAutofit fontScale="92500"/>
          </a:bodyPr>
          <a:lstStyle/>
          <a:p>
            <a:pPr algn="l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Подобрала и составила</a:t>
            </a:r>
          </a:p>
          <a:p>
            <a:pPr algn="l"/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Прокушева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И.И.</a:t>
            </a:r>
          </a:p>
          <a:p>
            <a:pPr algn="l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ГБОУ СОШ № 633 СПДО №2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568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14300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1206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b="1" dirty="0" smtClean="0"/>
              <a:t> ХЛЕБ ВСЕМУ ГОЛОВА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ХУДОЙ ОБЕД ЕСЛИ ХЛЕБА НЕТ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У КОГО ХЛЕБ РОДИТСЯ, ТОТ И ВЕСЕЛИТСЯ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ХЛЕБ В ЗАКРОМАХ – СЧАСТЬЕ В ДОМАХ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ХЛЕБ ДА ВОДА – БОГАТЫРСКАЯ ЕДА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БУДЕТ ХЛЕБ – БУДЕТ И ОБЕД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КАК ХЛЕБ НА СТОЛ, ТАК И СТОЛ ПРЕСТОЛ, А КАК ХЛЕБА НИ КУСКА, ТАК И СТОЛ ДОСКА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ПОКА ЕСТЬ ХЛЕБ ДА ВОДА – ВСЕ НЕ БЕДА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МНОГО СНЕГА – МНОГО ХЛЕБА</a:t>
            </a:r>
          </a:p>
          <a:p>
            <a:pPr>
              <a:buFont typeface="Wingdings" panose="05000000000000000000" pitchFamily="2" charset="2"/>
              <a:buChar char="v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v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v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v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v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v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67586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2565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</a:t>
            </a:r>
            <a:r>
              <a:rPr lang="ru-RU" b="1" dirty="0" smtClean="0"/>
              <a:t>ХЛЕБУШЕК РЖАНОЙ – ОТЕЦ НАШ РОДНОЙ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БЕЗ СОЛИ НЕВКУСНО, БЕЗ ХЛЕБА НЕСЫТНО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И ОБЕД НЕ В ОБЕД, КОЛИ ХЛЕБА НЕТ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НА ЧУЖОЙ КАРАВАЙ РОТ НЕ РАЗЕВАЙ, А ПОРАНЬШЕ ВСТАВАЙ, ДА СВОЙ ЗАТЕВАЙ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ЛЮДИ ХЛЕБ ЛЕЛЕЮТ, СИЛ ДЛЯ ХЛЕБА НЕ ЖАЛЕЮТ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НЕ ВЕЛИК КУСОК ПИРОГА, А СТОИТ МНОГО ТРУДА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907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28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1125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</a:t>
            </a:r>
            <a:r>
              <a:rPr lang="ru-RU" b="1" dirty="0" smtClean="0"/>
              <a:t>ПОТ НА СПИНЕ – ТАК И ХЛЕБ НА СТОЛЕ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РАЗГОВОРОМ СЫТ НЕ БУДЕШЬ, ЕСЛИ ХЛЕБА НЕ ДОБУДЕШЬ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БЕЗ СОЛИ, БЕЗ ХЛЕБА – ПОЛОВИНА ОБЕДА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smtClean="0"/>
              <a:t> ЧТО ПОСЕЕШЬ, ТО И ПОЖНЕШЬ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ОДНО ЗЕРНО ГОРСТЬ ДАЕТ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ЗЕРНЫШКО К ЗЕРНЫШКУ – БУДЕТ МЕШОК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НЕ ВСЯК ПАШНЮ ПАШЕТ, А ВСЯК ХЛЕБ ЕСТ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388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9046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</a:t>
            </a:r>
            <a:r>
              <a:rPr lang="ru-RU" b="1" dirty="0" smtClean="0"/>
              <a:t>КТО ТРУДИТЬСЯ РАД, ТОТ БУДЕТ ХЛЕБОМ БОГАТ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НЕ УДОБРИШЬ РОЖЬ – СОБЕРЕШЬ ХЛЕБА НА ГРОШ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ЛУЧШЕ ХЛЕБ С ВОДОЙ, ЧЕМ ПИРОГ С БЕДОЙ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ДЕНЬГИ ЛЮБЯТ СЧЕТ, А ХЛЕБ – МЕРУ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ДОПЛЯСАЛИСЬ, ЧТО БЕЗ ХЛЕБА ОСТАЛИСЬ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ДОЖИЛИ ДО КЛЮКИ, ЧТО НИ ХЛЕБА, НИ МУКИ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206390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</a:t>
            </a:r>
            <a:r>
              <a:rPr lang="ru-RU" b="1" dirty="0" smtClean="0"/>
              <a:t>РАБОТАЙ ДО ПОТУ, ПОЕШЬ ХЛЕБА В ОХОТУ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КАРАВАЙ ХЛЕБА НЕ СВАЛИТСЯ С НЕБА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НЕ НАДО ХВАЛИТЬСЯ, КОЛИ НЕ ЗНАЕШЬ, КАК ХЛЕБ РОДИТСЯ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ХЛЕБ НАШ НАСУЩНЫЙ – ХОТЬ ЧЕРНЫЙ, ДА ВКУСНЫЙ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ХЛЕБ – ОТ ЗЕМЛИ, СИЛА – ОТ ХЛЕБА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ХЛЕБ В ПУТИ НЕ ТЯГОСТЬ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ГОРЬКА РАБОТА, ДА ХЛЕБ СЛАДОК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563341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330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ПОСЛОВИЦЫ И ПОГОВОРКИ ПРО ХЛЕБ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ПОСЛОВИЦЫ И ПОГОВОРКИ ПРО ХЛЕБ</dc:title>
  <dc:creator>Ира и Андрей</dc:creator>
  <cp:lastModifiedBy>Microsoft Office</cp:lastModifiedBy>
  <cp:revision>10</cp:revision>
  <dcterms:created xsi:type="dcterms:W3CDTF">2014-11-09T17:10:13Z</dcterms:created>
  <dcterms:modified xsi:type="dcterms:W3CDTF">2015-03-31T13:56:22Z</dcterms:modified>
</cp:coreProperties>
</file>