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6" r:id="rId3"/>
    <p:sldId id="262" r:id="rId4"/>
    <p:sldId id="258" r:id="rId5"/>
    <p:sldId id="261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ABCC64-DDF8-4776-98A4-5A18EFA7D565}">
          <p14:sldIdLst>
            <p14:sldId id="256"/>
            <p14:sldId id="266"/>
            <p14:sldId id="262"/>
            <p14:sldId id="258"/>
            <p14:sldId id="261"/>
            <p14:sldId id="259"/>
            <p14:sldId id="260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4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C46B0-3786-450A-9DFB-485DB5D13351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E56FD-82D8-4745-ABD7-BB2C9D50A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9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E56FD-82D8-4745-ABD7-BB2C9D50A1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9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E56FD-82D8-4745-ABD7-BB2C9D50A1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1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E56FD-82D8-4745-ABD7-BB2C9D50A1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6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87B66D-79A4-4924-900C-9B61795E841B}" type="datetimeFigureOut">
              <a:rPr lang="ru-RU" smtClean="0"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9DFBB5-C4A1-4217-B55B-47DA0A37CA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301208"/>
            <a:ext cx="5709018" cy="117015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/>
              <a:t>Авторы проекта: </a:t>
            </a:r>
          </a:p>
          <a:p>
            <a:pPr algn="r"/>
            <a:r>
              <a:rPr lang="ru-RU" dirty="0"/>
              <a:t>Толмачёва Виктория Владимировна,  </a:t>
            </a:r>
            <a:endParaRPr lang="ru-RU" dirty="0" smtClean="0"/>
          </a:p>
          <a:p>
            <a:pPr algn="r"/>
            <a:r>
              <a:rPr lang="ru-RU" dirty="0" smtClean="0"/>
              <a:t>Алтухова </a:t>
            </a:r>
            <a:r>
              <a:rPr lang="ru-RU" dirty="0"/>
              <a:t>Ольга Владимировна.</a:t>
            </a:r>
          </a:p>
          <a:p>
            <a:pPr algn="r"/>
            <a:r>
              <a:rPr lang="ru-RU" dirty="0"/>
              <a:t>г. Мурманск МБДОУ № 95 младшая группа.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effectLst/>
              </a:rPr>
              <a:t>Проект по экологии</a:t>
            </a:r>
            <a:br>
              <a:rPr lang="ru-RU" sz="3200" dirty="0" smtClean="0">
                <a:effectLst/>
              </a:rPr>
            </a:br>
            <a:r>
              <a:rPr lang="ru-RU" sz="4800" dirty="0">
                <a:effectLst/>
                <a:latin typeface="Times New Roman"/>
                <a:ea typeface="Calibri"/>
              </a:rPr>
              <a:t>«Домашние животные»</a:t>
            </a:r>
            <a:r>
              <a:rPr lang="ru-RU" sz="4800" dirty="0" smtClean="0">
                <a:effectLst/>
              </a:rPr>
              <a:t/>
            </a:r>
            <a:br>
              <a:rPr lang="ru-RU" sz="4800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481859" cy="328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8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4560" y="332656"/>
            <a:ext cx="561662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265" y="1268760"/>
            <a:ext cx="7756783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детство – очень важный этап в воспитании внимательного, чуткого, заботливого ребёнка, способного познавать окружающий мир и себя в нём.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животными, если оно происходит бесконтрольно, может принести не только пользу, но и вред развивающейся личности дошкольника. Отношение ребенка к животному, его целенаправленное действие могут оказаться неправильными в силу целого ряда причин. Прежде всего, ребенок не знает, что можно делать, а что нельзя, что для животного вредно, а что полезно. Кроме того, при тесном контакте с животным, малыш обязательно захочет удовлетворить свою любознательность и втянуть домашнего питомца в игру. Без контроля и руководства взрослых такое общение может оказаться вредным и даже опасным как для животного, так и для ребенка.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05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87620" y="692696"/>
            <a:ext cx="474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060848"/>
            <a:ext cx="7560840" cy="325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Дать детям представление о домашних животных и их детенышах, их внешнем виде, повадках, роли животных в жизни человека;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Познакомить детей с названиями домашних животных и их детенышей; с местом их проживания; со способом ухода и общения с ними;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Воспитывать любовь, уважение и заботливое отношение к домашним питомцам.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9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01186" y="254361"/>
            <a:ext cx="7030793" cy="5588077"/>
            <a:chOff x="1835953" y="1219991"/>
            <a:chExt cx="5092658" cy="4470101"/>
          </a:xfrm>
        </p:grpSpPr>
        <p:sp>
          <p:nvSpPr>
            <p:cNvPr id="6" name="Полилиния 5"/>
            <p:cNvSpPr/>
            <p:nvPr/>
          </p:nvSpPr>
          <p:spPr>
            <a:xfrm>
              <a:off x="5349707" y="2420886"/>
              <a:ext cx="1496973" cy="1000161"/>
            </a:xfrm>
            <a:custGeom>
              <a:avLst/>
              <a:gdLst>
                <a:gd name="connsiteX0" fmla="*/ 0 w 1496973"/>
                <a:gd name="connsiteY0" fmla="*/ 135273 h 811622"/>
                <a:gd name="connsiteX1" fmla="*/ 135273 w 1496973"/>
                <a:gd name="connsiteY1" fmla="*/ 0 h 811622"/>
                <a:gd name="connsiteX2" fmla="*/ 1361700 w 1496973"/>
                <a:gd name="connsiteY2" fmla="*/ 0 h 811622"/>
                <a:gd name="connsiteX3" fmla="*/ 1496973 w 1496973"/>
                <a:gd name="connsiteY3" fmla="*/ 135273 h 811622"/>
                <a:gd name="connsiteX4" fmla="*/ 1496973 w 1496973"/>
                <a:gd name="connsiteY4" fmla="*/ 676349 h 811622"/>
                <a:gd name="connsiteX5" fmla="*/ 1361700 w 1496973"/>
                <a:gd name="connsiteY5" fmla="*/ 811622 h 811622"/>
                <a:gd name="connsiteX6" fmla="*/ 135273 w 1496973"/>
                <a:gd name="connsiteY6" fmla="*/ 811622 h 811622"/>
                <a:gd name="connsiteX7" fmla="*/ 0 w 1496973"/>
                <a:gd name="connsiteY7" fmla="*/ 676349 h 811622"/>
                <a:gd name="connsiteX8" fmla="*/ 0 w 1496973"/>
                <a:gd name="connsiteY8" fmla="*/ 135273 h 81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973" h="811622">
                  <a:moveTo>
                    <a:pt x="0" y="135273"/>
                  </a:moveTo>
                  <a:cubicBezTo>
                    <a:pt x="0" y="60564"/>
                    <a:pt x="60564" y="0"/>
                    <a:pt x="135273" y="0"/>
                  </a:cubicBezTo>
                  <a:lnTo>
                    <a:pt x="1361700" y="0"/>
                  </a:lnTo>
                  <a:cubicBezTo>
                    <a:pt x="1436409" y="0"/>
                    <a:pt x="1496973" y="60564"/>
                    <a:pt x="1496973" y="135273"/>
                  </a:cubicBezTo>
                  <a:lnTo>
                    <a:pt x="1496973" y="676349"/>
                  </a:lnTo>
                  <a:cubicBezTo>
                    <a:pt x="1496973" y="751058"/>
                    <a:pt x="1436409" y="811622"/>
                    <a:pt x="1361700" y="811622"/>
                  </a:cubicBezTo>
                  <a:lnTo>
                    <a:pt x="135273" y="811622"/>
                  </a:lnTo>
                  <a:cubicBezTo>
                    <a:pt x="60564" y="811622"/>
                    <a:pt x="0" y="751058"/>
                    <a:pt x="0" y="676349"/>
                  </a:cubicBezTo>
                  <a:lnTo>
                    <a:pt x="0" y="135273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290" tIns="66290" rIns="66290" bIns="662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Способствовать уточнению и обогащению представлений детей о домашних животных и их детенышах (кот-кошка-котенок, пес-собака-щенок, конь-лошадь-жеребенок и др.); </a:t>
              </a:r>
              <a:endParaRPr lang="ru-RU" sz="105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590033" y="3902046"/>
              <a:ext cx="1338578" cy="870277"/>
            </a:xfrm>
            <a:custGeom>
              <a:avLst/>
              <a:gdLst>
                <a:gd name="connsiteX0" fmla="*/ 0 w 1554500"/>
                <a:gd name="connsiteY0" fmla="*/ 165389 h 992315"/>
                <a:gd name="connsiteX1" fmla="*/ 165389 w 1554500"/>
                <a:gd name="connsiteY1" fmla="*/ 0 h 992315"/>
                <a:gd name="connsiteX2" fmla="*/ 1389111 w 1554500"/>
                <a:gd name="connsiteY2" fmla="*/ 0 h 992315"/>
                <a:gd name="connsiteX3" fmla="*/ 1554500 w 1554500"/>
                <a:gd name="connsiteY3" fmla="*/ 165389 h 992315"/>
                <a:gd name="connsiteX4" fmla="*/ 1554500 w 1554500"/>
                <a:gd name="connsiteY4" fmla="*/ 826926 h 992315"/>
                <a:gd name="connsiteX5" fmla="*/ 1389111 w 1554500"/>
                <a:gd name="connsiteY5" fmla="*/ 992315 h 992315"/>
                <a:gd name="connsiteX6" fmla="*/ 165389 w 1554500"/>
                <a:gd name="connsiteY6" fmla="*/ 992315 h 992315"/>
                <a:gd name="connsiteX7" fmla="*/ 0 w 1554500"/>
                <a:gd name="connsiteY7" fmla="*/ 826926 h 992315"/>
                <a:gd name="connsiteX8" fmla="*/ 0 w 1554500"/>
                <a:gd name="connsiteY8" fmla="*/ 165389 h 99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500" h="992315">
                  <a:moveTo>
                    <a:pt x="0" y="165389"/>
                  </a:moveTo>
                  <a:cubicBezTo>
                    <a:pt x="0" y="74047"/>
                    <a:pt x="74047" y="0"/>
                    <a:pt x="165389" y="0"/>
                  </a:cubicBezTo>
                  <a:lnTo>
                    <a:pt x="1389111" y="0"/>
                  </a:lnTo>
                  <a:cubicBezTo>
                    <a:pt x="1480453" y="0"/>
                    <a:pt x="1554500" y="74047"/>
                    <a:pt x="1554500" y="165389"/>
                  </a:cubicBezTo>
                  <a:lnTo>
                    <a:pt x="1554500" y="826926"/>
                  </a:lnTo>
                  <a:cubicBezTo>
                    <a:pt x="1554500" y="918268"/>
                    <a:pt x="1480453" y="992315"/>
                    <a:pt x="1389111" y="992315"/>
                  </a:cubicBezTo>
                  <a:lnTo>
                    <a:pt x="165389" y="992315"/>
                  </a:lnTo>
                  <a:cubicBezTo>
                    <a:pt x="74047" y="992315"/>
                    <a:pt x="0" y="918268"/>
                    <a:pt x="0" y="826926"/>
                  </a:cubicBezTo>
                  <a:lnTo>
                    <a:pt x="0" y="16538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11" tIns="75111" rIns="75111" bIns="75111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Воспитывать интерес к жизни животных, заботливое отношение;</a:t>
              </a:r>
              <a:endParaRPr lang="ru-RU" sz="105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077909" y="4979066"/>
              <a:ext cx="1525928" cy="711026"/>
            </a:xfrm>
            <a:custGeom>
              <a:avLst/>
              <a:gdLst>
                <a:gd name="connsiteX0" fmla="*/ 0 w 1525928"/>
                <a:gd name="connsiteY0" fmla="*/ 118507 h 711026"/>
                <a:gd name="connsiteX1" fmla="*/ 118507 w 1525928"/>
                <a:gd name="connsiteY1" fmla="*/ 0 h 711026"/>
                <a:gd name="connsiteX2" fmla="*/ 1407421 w 1525928"/>
                <a:gd name="connsiteY2" fmla="*/ 0 h 711026"/>
                <a:gd name="connsiteX3" fmla="*/ 1525928 w 1525928"/>
                <a:gd name="connsiteY3" fmla="*/ 118507 h 711026"/>
                <a:gd name="connsiteX4" fmla="*/ 1525928 w 1525928"/>
                <a:gd name="connsiteY4" fmla="*/ 592519 h 711026"/>
                <a:gd name="connsiteX5" fmla="*/ 1407421 w 1525928"/>
                <a:gd name="connsiteY5" fmla="*/ 711026 h 711026"/>
                <a:gd name="connsiteX6" fmla="*/ 118507 w 1525928"/>
                <a:gd name="connsiteY6" fmla="*/ 711026 h 711026"/>
                <a:gd name="connsiteX7" fmla="*/ 0 w 1525928"/>
                <a:gd name="connsiteY7" fmla="*/ 592519 h 711026"/>
                <a:gd name="connsiteX8" fmla="*/ 0 w 1525928"/>
                <a:gd name="connsiteY8" fmla="*/ 118507 h 7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928" h="711026">
                  <a:moveTo>
                    <a:pt x="0" y="118507"/>
                  </a:moveTo>
                  <a:cubicBezTo>
                    <a:pt x="0" y="53057"/>
                    <a:pt x="53057" y="0"/>
                    <a:pt x="118507" y="0"/>
                  </a:cubicBezTo>
                  <a:lnTo>
                    <a:pt x="1407421" y="0"/>
                  </a:lnTo>
                  <a:cubicBezTo>
                    <a:pt x="1472871" y="0"/>
                    <a:pt x="1525928" y="53057"/>
                    <a:pt x="1525928" y="118507"/>
                  </a:cubicBezTo>
                  <a:lnTo>
                    <a:pt x="1525928" y="592519"/>
                  </a:lnTo>
                  <a:cubicBezTo>
                    <a:pt x="1525928" y="657969"/>
                    <a:pt x="1472871" y="711026"/>
                    <a:pt x="1407421" y="711026"/>
                  </a:cubicBezTo>
                  <a:lnTo>
                    <a:pt x="118507" y="711026"/>
                  </a:lnTo>
                  <a:cubicBezTo>
                    <a:pt x="53057" y="711026"/>
                    <a:pt x="0" y="657969"/>
                    <a:pt x="0" y="592519"/>
                  </a:cubicBezTo>
                  <a:lnTo>
                    <a:pt x="0" y="118507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379" tIns="61379" rIns="61379" bIns="6137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Развивать познавательную активность, мышление, воображение, коммуникативные навыки;</a:t>
              </a:r>
              <a:endParaRPr lang="ru-RU" sz="105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109490" y="4056911"/>
              <a:ext cx="1667755" cy="1128691"/>
            </a:xfrm>
            <a:custGeom>
              <a:avLst/>
              <a:gdLst>
                <a:gd name="connsiteX0" fmla="*/ 0 w 1804289"/>
                <a:gd name="connsiteY0" fmla="*/ 196718 h 1180282"/>
                <a:gd name="connsiteX1" fmla="*/ 196718 w 1804289"/>
                <a:gd name="connsiteY1" fmla="*/ 0 h 1180282"/>
                <a:gd name="connsiteX2" fmla="*/ 1607571 w 1804289"/>
                <a:gd name="connsiteY2" fmla="*/ 0 h 1180282"/>
                <a:gd name="connsiteX3" fmla="*/ 1804289 w 1804289"/>
                <a:gd name="connsiteY3" fmla="*/ 196718 h 1180282"/>
                <a:gd name="connsiteX4" fmla="*/ 1804289 w 1804289"/>
                <a:gd name="connsiteY4" fmla="*/ 983564 h 1180282"/>
                <a:gd name="connsiteX5" fmla="*/ 1607571 w 1804289"/>
                <a:gd name="connsiteY5" fmla="*/ 1180282 h 1180282"/>
                <a:gd name="connsiteX6" fmla="*/ 196718 w 1804289"/>
                <a:gd name="connsiteY6" fmla="*/ 1180282 h 1180282"/>
                <a:gd name="connsiteX7" fmla="*/ 0 w 1804289"/>
                <a:gd name="connsiteY7" fmla="*/ 983564 h 1180282"/>
                <a:gd name="connsiteX8" fmla="*/ 0 w 1804289"/>
                <a:gd name="connsiteY8" fmla="*/ 196718 h 118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4289" h="1180282">
                  <a:moveTo>
                    <a:pt x="0" y="196718"/>
                  </a:moveTo>
                  <a:cubicBezTo>
                    <a:pt x="0" y="88074"/>
                    <a:pt x="88074" y="0"/>
                    <a:pt x="196718" y="0"/>
                  </a:cubicBezTo>
                  <a:lnTo>
                    <a:pt x="1607571" y="0"/>
                  </a:lnTo>
                  <a:cubicBezTo>
                    <a:pt x="1716215" y="0"/>
                    <a:pt x="1804289" y="88074"/>
                    <a:pt x="1804289" y="196718"/>
                  </a:cubicBezTo>
                  <a:lnTo>
                    <a:pt x="1804289" y="983564"/>
                  </a:lnTo>
                  <a:cubicBezTo>
                    <a:pt x="1804289" y="1092208"/>
                    <a:pt x="1716215" y="1180282"/>
                    <a:pt x="1607571" y="1180282"/>
                  </a:cubicBezTo>
                  <a:lnTo>
                    <a:pt x="196718" y="1180282"/>
                  </a:lnTo>
                  <a:cubicBezTo>
                    <a:pt x="88074" y="1180282"/>
                    <a:pt x="0" y="1092208"/>
                    <a:pt x="0" y="983564"/>
                  </a:cubicBezTo>
                  <a:lnTo>
                    <a:pt x="0" y="19671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87" tIns="84287" rIns="84287" bIns="84287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Развивать продуктивную деятельность детей, совершенствовать навыки и умения в рисовании, лепке, аппликации; развивать творческие способности;</a:t>
              </a:r>
              <a:endParaRPr lang="ru-RU" sz="105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953" y="2329061"/>
              <a:ext cx="1505617" cy="1183810"/>
            </a:xfrm>
            <a:custGeom>
              <a:avLst/>
              <a:gdLst>
                <a:gd name="connsiteX0" fmla="*/ 0 w 1596462"/>
                <a:gd name="connsiteY0" fmla="*/ 184156 h 1104913"/>
                <a:gd name="connsiteX1" fmla="*/ 184156 w 1596462"/>
                <a:gd name="connsiteY1" fmla="*/ 0 h 1104913"/>
                <a:gd name="connsiteX2" fmla="*/ 1412306 w 1596462"/>
                <a:gd name="connsiteY2" fmla="*/ 0 h 1104913"/>
                <a:gd name="connsiteX3" fmla="*/ 1596462 w 1596462"/>
                <a:gd name="connsiteY3" fmla="*/ 184156 h 1104913"/>
                <a:gd name="connsiteX4" fmla="*/ 1596462 w 1596462"/>
                <a:gd name="connsiteY4" fmla="*/ 920757 h 1104913"/>
                <a:gd name="connsiteX5" fmla="*/ 1412306 w 1596462"/>
                <a:gd name="connsiteY5" fmla="*/ 1104913 h 1104913"/>
                <a:gd name="connsiteX6" fmla="*/ 184156 w 1596462"/>
                <a:gd name="connsiteY6" fmla="*/ 1104913 h 1104913"/>
                <a:gd name="connsiteX7" fmla="*/ 0 w 1596462"/>
                <a:gd name="connsiteY7" fmla="*/ 920757 h 1104913"/>
                <a:gd name="connsiteX8" fmla="*/ 0 w 1596462"/>
                <a:gd name="connsiteY8" fmla="*/ 184156 h 110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6462" h="1104913">
                  <a:moveTo>
                    <a:pt x="0" y="184156"/>
                  </a:moveTo>
                  <a:cubicBezTo>
                    <a:pt x="0" y="82449"/>
                    <a:pt x="82449" y="0"/>
                    <a:pt x="184156" y="0"/>
                  </a:cubicBezTo>
                  <a:lnTo>
                    <a:pt x="1412306" y="0"/>
                  </a:lnTo>
                  <a:cubicBezTo>
                    <a:pt x="1514013" y="0"/>
                    <a:pt x="1596462" y="82449"/>
                    <a:pt x="1596462" y="184156"/>
                  </a:cubicBezTo>
                  <a:lnTo>
                    <a:pt x="1596462" y="920757"/>
                  </a:lnTo>
                  <a:cubicBezTo>
                    <a:pt x="1596462" y="1022464"/>
                    <a:pt x="1514013" y="1104913"/>
                    <a:pt x="1412306" y="1104913"/>
                  </a:cubicBezTo>
                  <a:lnTo>
                    <a:pt x="184156" y="1104913"/>
                  </a:lnTo>
                  <a:cubicBezTo>
                    <a:pt x="82449" y="1104913"/>
                    <a:pt x="0" y="1022464"/>
                    <a:pt x="0" y="920757"/>
                  </a:cubicBezTo>
                  <a:lnTo>
                    <a:pt x="0" y="184156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0607" tIns="80607" rIns="80607" bIns="80607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Формировать первичные представления о выразительных возможностях музыки; ее способности передавать различные эмоции, настроение.</a:t>
              </a:r>
              <a:endParaRPr lang="ru-RU" sz="105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589812" y="1219991"/>
              <a:ext cx="1517013" cy="1074808"/>
            </a:xfrm>
            <a:custGeom>
              <a:avLst/>
              <a:gdLst>
                <a:gd name="connsiteX0" fmla="*/ 0 w 1517013"/>
                <a:gd name="connsiteY0" fmla="*/ 179138 h 1074808"/>
                <a:gd name="connsiteX1" fmla="*/ 179138 w 1517013"/>
                <a:gd name="connsiteY1" fmla="*/ 0 h 1074808"/>
                <a:gd name="connsiteX2" fmla="*/ 1337875 w 1517013"/>
                <a:gd name="connsiteY2" fmla="*/ 0 h 1074808"/>
                <a:gd name="connsiteX3" fmla="*/ 1517013 w 1517013"/>
                <a:gd name="connsiteY3" fmla="*/ 179138 h 1074808"/>
                <a:gd name="connsiteX4" fmla="*/ 1517013 w 1517013"/>
                <a:gd name="connsiteY4" fmla="*/ 895670 h 1074808"/>
                <a:gd name="connsiteX5" fmla="*/ 1337875 w 1517013"/>
                <a:gd name="connsiteY5" fmla="*/ 1074808 h 1074808"/>
                <a:gd name="connsiteX6" fmla="*/ 179138 w 1517013"/>
                <a:gd name="connsiteY6" fmla="*/ 1074808 h 1074808"/>
                <a:gd name="connsiteX7" fmla="*/ 0 w 1517013"/>
                <a:gd name="connsiteY7" fmla="*/ 895670 h 1074808"/>
                <a:gd name="connsiteX8" fmla="*/ 0 w 1517013"/>
                <a:gd name="connsiteY8" fmla="*/ 179138 h 107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013" h="1074808">
                  <a:moveTo>
                    <a:pt x="0" y="179138"/>
                  </a:moveTo>
                  <a:cubicBezTo>
                    <a:pt x="0" y="80203"/>
                    <a:pt x="80203" y="0"/>
                    <a:pt x="179138" y="0"/>
                  </a:cubicBezTo>
                  <a:lnTo>
                    <a:pt x="1337875" y="0"/>
                  </a:lnTo>
                  <a:cubicBezTo>
                    <a:pt x="1436810" y="0"/>
                    <a:pt x="1517013" y="80203"/>
                    <a:pt x="1517013" y="179138"/>
                  </a:cubicBezTo>
                  <a:lnTo>
                    <a:pt x="1517013" y="895670"/>
                  </a:lnTo>
                  <a:cubicBezTo>
                    <a:pt x="1517013" y="994605"/>
                    <a:pt x="1436810" y="1074808"/>
                    <a:pt x="1337875" y="1074808"/>
                  </a:cubicBezTo>
                  <a:lnTo>
                    <a:pt x="179138" y="1074808"/>
                  </a:lnTo>
                  <a:cubicBezTo>
                    <a:pt x="80203" y="1074808"/>
                    <a:pt x="0" y="994605"/>
                    <a:pt x="0" y="895670"/>
                  </a:cubicBezTo>
                  <a:lnTo>
                    <a:pt x="0" y="17913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9138" tIns="79138" rIns="79138" bIns="79138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Развивать элементарные представления о домашних животных (живут рядом с человеком, люди заботятся о животных, животные приносят пользу людям</a:t>
              </a:r>
              <a:r>
                <a:rPr lang="ru-RU" sz="105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</a:t>
              </a:r>
              <a:endParaRPr lang="ru-RU" sz="105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3802100" y="2276872"/>
            <a:ext cx="1855188" cy="16280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55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218400" cy="2403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E:\фото для инета\РАБОТА ДЛЯ ПЕЧАТИ\IMG_08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20561"/>
            <a:ext cx="3261476" cy="2436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фото для инета\РАБОТА ДЛЯ ПЕЧАТИ\DSC_00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092" y="4586416"/>
            <a:ext cx="2603268" cy="167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Рассматривание фотографий, иллюстраций домашних животных и их детенышей.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7962" y="364941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Беседа о внешнем виде, образе жизни, питании, проживание, уходе за домашними животными.</a:t>
            </a:r>
          </a:p>
          <a:p>
            <a:endParaRPr lang="ru-RU" dirty="0"/>
          </a:p>
        </p:txBody>
      </p:sp>
      <p:pic>
        <p:nvPicPr>
          <p:cNvPr id="4103" name="Picture 7" descr="E:\фото для инета\РАБОТА ДЛЯ ПЕЧАТИ\DSC_00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538540"/>
            <a:ext cx="2664296" cy="1771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2528256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Работа с родителями: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7343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взрослыми совместно с ребенком поделок различными способами: оригами, аппликация, из бросового материала и др.</a:t>
            </a:r>
          </a:p>
          <a:p>
            <a:endParaRPr lang="ru-RU" dirty="0"/>
          </a:p>
        </p:txBody>
      </p:sp>
      <p:pic>
        <p:nvPicPr>
          <p:cNvPr id="5122" name="Picture 2" descr="E:\фото для инета\РАБОТА ДЛЯ ПЕЧАТИ\IMG_07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601" y="4365104"/>
            <a:ext cx="2657535" cy="1984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фото для инета\РАБОТА ДЛЯ ПЕЧАТИ\IMG_07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00010"/>
            <a:ext cx="3487759" cy="2605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фото для инета\РАБОТА ДЛЯ ПЕЧАТИ\IMG_077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201" y="1634547"/>
            <a:ext cx="2519175" cy="1881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фото для инета\РАБОТА ДЛЯ ПЕЧАТИ\IMG_077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2653956" cy="1982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2803" y="10790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Художественно - творческая деятельность: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E:\фото для инета\РАБОТА ДЛЯ ПЕЧАТИ\IMG_079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2043566"/>
            <a:ext cx="2678136" cy="1660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E:\фото для инета\РАБОТА ДЛЯ ПЕЧАТИ\IMG_079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634100"/>
            <a:ext cx="1865380" cy="237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E:\фото для инета\РАБОТА ДЛЯ ПЕЧАТИ\IMG_086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4213384"/>
            <a:ext cx="2953224" cy="182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E:\фото для инета\РАБОТА ДЛЯ ПЕЧАТИ\IMG_086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77" y="4213384"/>
            <a:ext cx="2448272" cy="182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55576" y="58503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Рисование: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Раскрашивание заготовки из пенопласта «Корова» «Кошка»;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Раскраски (кошка, коза, собака, кролик, лошадь, свинья, корова).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3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067050" cy="276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2960" y="239268"/>
            <a:ext cx="3560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Лепка «Мисочка для кошечек».</a:t>
            </a:r>
            <a:endParaRPr lang="ru-RU" dirty="0"/>
          </a:p>
        </p:txBody>
      </p:sp>
      <p:pic>
        <p:nvPicPr>
          <p:cNvPr id="7171" name="Picture 3" descr="E:\фото для инета\РАБОТА ДЛЯ ПЕЧАТИ\IMG_07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960" y="810816"/>
            <a:ext cx="3770406" cy="28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0234" y="3442318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Игры с конструкторами: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806" y="381165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«Загон для лошадей», «Будка для собаки».</a:t>
            </a:r>
            <a:endParaRPr lang="ru-RU" dirty="0"/>
          </a:p>
        </p:txBody>
      </p:sp>
      <p:pic>
        <p:nvPicPr>
          <p:cNvPr id="7172" name="Picture 4" descr="E:\фото для инета\РАБОТА ДЛЯ ПЕЧАТИ\IMG_08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09" y="4437112"/>
            <a:ext cx="2644779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фото для инета\РАБОТА ДЛЯ ПЕЧАТИ\IMG_07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476" y="4618097"/>
            <a:ext cx="2644779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фото для инета\РАБОТА ДЛЯ ПЕЧАТИ\IMG_077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90982"/>
            <a:ext cx="2488195" cy="19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27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животное», «Чей малыш», «В деревне?», «Кто лишний?», «Кто чем питается?», «Кто как кричит?», «Найди детёныша», «Домашние животные».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6947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фото для инета\РАБОТА ДЛЯ ПЕЧАТИ\IMG_08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527" y="1412776"/>
            <a:ext cx="347066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фото для инета\РАБОТА ДЛЯ ПЕЧАТИ\IMG_08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869869"/>
            <a:ext cx="3497356" cy="2612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фото для инета\РАБОТА ДЛЯ ПЕЧАТИ\IMG_08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29879"/>
            <a:ext cx="3604437" cy="2692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24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3526</TotalTime>
  <Words>459</Words>
  <Application>Microsoft Office PowerPoint</Application>
  <PresentationFormat>Экран (4:3)</PresentationFormat>
  <Paragraphs>35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Проект по экологии «Домашние животные»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экологии «Домашние животные»</dc:title>
  <dc:creator>User</dc:creator>
  <cp:lastModifiedBy>User</cp:lastModifiedBy>
  <cp:revision>22</cp:revision>
  <dcterms:created xsi:type="dcterms:W3CDTF">2015-05-07T10:18:38Z</dcterms:created>
  <dcterms:modified xsi:type="dcterms:W3CDTF">2015-05-09T21:24:31Z</dcterms:modified>
</cp:coreProperties>
</file>