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регулятивных универсальных учебных действий средствами игровых технологий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Учитель физической культуры </a:t>
            </a:r>
          </a:p>
          <a:p>
            <a:r>
              <a:rPr lang="ru-RU" dirty="0" smtClean="0"/>
              <a:t>Конышева Наталья Анатольевна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286124"/>
            <a:ext cx="5929354" cy="147002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Игровые технологии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000100" y="4572008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Игра-творчество</a:t>
            </a:r>
          </a:p>
          <a:p>
            <a:r>
              <a:rPr lang="ru-RU" sz="4800" b="1" dirty="0" smtClean="0"/>
              <a:t>Игра-труд</a:t>
            </a:r>
            <a:endParaRPr lang="ru-RU" sz="4800" b="1" dirty="0"/>
          </a:p>
        </p:txBody>
      </p:sp>
      <p:pic>
        <p:nvPicPr>
          <p:cNvPr id="2050" name="Picture 2" descr="D:\семинар фото\IMG_58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1502" y="642918"/>
            <a:ext cx="5107754" cy="3405837"/>
          </a:xfrm>
          <a:prstGeom prst="rect">
            <a:avLst/>
          </a:prstGeom>
          <a:noFill/>
        </p:spPr>
      </p:pic>
      <p:pic>
        <p:nvPicPr>
          <p:cNvPr id="2053" name="Picture 5" descr="D:\семинар фото\IMG_578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72367" y="1170537"/>
            <a:ext cx="3597569" cy="2397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позволяет формировать все УУД</a:t>
            </a:r>
            <a:endParaRPr lang="ru-RU" dirty="0"/>
          </a:p>
        </p:txBody>
      </p:sp>
      <p:pic>
        <p:nvPicPr>
          <p:cNvPr id="3074" name="Picture 2" descr="D:\семинар фото\IMG_5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-202912" y="2774624"/>
            <a:ext cx="4217672" cy="2811781"/>
          </a:xfrm>
          <a:prstGeom prst="rect">
            <a:avLst/>
          </a:prstGeom>
          <a:noFill/>
        </p:spPr>
      </p:pic>
      <p:pic>
        <p:nvPicPr>
          <p:cNvPr id="3075" name="Picture 3" descr="D:\семинар фото\IMG_579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143116"/>
            <a:ext cx="53594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Регулятивные действия</a:t>
            </a:r>
            <a:endParaRPr lang="ru-RU" b="1" dirty="0"/>
          </a:p>
        </p:txBody>
      </p:sp>
      <p:pic>
        <p:nvPicPr>
          <p:cNvPr id="4098" name="Picture 2" descr="D:\семинар фото\IMG_56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3000372"/>
            <a:ext cx="4038600" cy="2692400"/>
          </a:xfrm>
          <a:prstGeom prst="rect">
            <a:avLst/>
          </a:prstGeom>
          <a:noFill/>
        </p:spPr>
      </p:pic>
      <p:pic>
        <p:nvPicPr>
          <p:cNvPr id="4099" name="Picture 3" descr="D:\семинар фото\IMG_57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3643314"/>
            <a:ext cx="4038600" cy="2692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2000240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целеполагание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2643182"/>
            <a:ext cx="3429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планирование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Регулятивные действия</a:t>
            </a:r>
          </a:p>
        </p:txBody>
      </p:sp>
      <p:pic>
        <p:nvPicPr>
          <p:cNvPr id="5122" name="Picture 2" descr="D:\семинар фото\IMG_57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643182"/>
            <a:ext cx="4038600" cy="2692400"/>
          </a:xfrm>
          <a:prstGeom prst="rect">
            <a:avLst/>
          </a:prstGeom>
          <a:noFill/>
        </p:spPr>
      </p:pic>
      <p:pic>
        <p:nvPicPr>
          <p:cNvPr id="5123" name="Picture 3" descr="D:\семинар фото\IMG_57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4038600" cy="2692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1643050"/>
            <a:ext cx="4134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прогнозирование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7818" y="2714620"/>
            <a:ext cx="2251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контроль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Регулятивные действия</a:t>
            </a:r>
          </a:p>
        </p:txBody>
      </p:sp>
      <p:pic>
        <p:nvPicPr>
          <p:cNvPr id="6146" name="Picture 2" descr="D:\семинар фото\IMG_57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87380" y="3101968"/>
            <a:ext cx="4038600" cy="2692400"/>
          </a:xfrm>
          <a:prstGeom prst="rect">
            <a:avLst/>
          </a:prstGeom>
          <a:noFill/>
        </p:spPr>
      </p:pic>
      <p:pic>
        <p:nvPicPr>
          <p:cNvPr id="6148" name="Picture 4" descr="D:\семинар фото\IMG_58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314" y="3929066"/>
            <a:ext cx="4038600" cy="2692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643050"/>
            <a:ext cx="2596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коррекция</a:t>
            </a:r>
          </a:p>
        </p:txBody>
      </p:sp>
      <p:pic>
        <p:nvPicPr>
          <p:cNvPr id="6149" name="Picture 5" descr="D:\семинар фото\IMG_58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143116"/>
            <a:ext cx="3876668" cy="25857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15074" y="2214554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оценка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Регулятивные универсальные учебные действия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Отражают способность обучающегося строить  учебно-познавательную деятельность, учитывая все её компоненты:</a:t>
            </a:r>
          </a:p>
          <a:p>
            <a:pPr algn="ctr"/>
            <a:r>
              <a:rPr lang="ru-RU" dirty="0" smtClean="0"/>
              <a:t>Цель</a:t>
            </a:r>
          </a:p>
          <a:p>
            <a:pPr algn="ctr"/>
            <a:r>
              <a:rPr lang="ru-RU" dirty="0" smtClean="0"/>
              <a:t>Мотив</a:t>
            </a:r>
          </a:p>
          <a:p>
            <a:pPr algn="ctr"/>
            <a:r>
              <a:rPr lang="ru-RU" dirty="0" smtClean="0"/>
              <a:t>Прогноз</a:t>
            </a:r>
          </a:p>
          <a:p>
            <a:pPr algn="ctr"/>
            <a:r>
              <a:rPr lang="ru-RU" dirty="0" smtClean="0"/>
              <a:t>Средства</a:t>
            </a:r>
          </a:p>
          <a:p>
            <a:pPr algn="ctr"/>
            <a:r>
              <a:rPr lang="ru-RU" dirty="0" smtClean="0"/>
              <a:t>Контроль</a:t>
            </a:r>
          </a:p>
          <a:p>
            <a:pPr algn="ctr"/>
            <a:r>
              <a:rPr lang="ru-RU" dirty="0" smtClean="0"/>
              <a:t>Оценка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Умение определять собственную деятельность по достижению цели</a:t>
            </a:r>
          </a:p>
          <a:p>
            <a:r>
              <a:rPr lang="ru-RU" dirty="0" smtClean="0"/>
              <a:t>Умение выполнять упражнение по укреплению осанки</a:t>
            </a:r>
          </a:p>
          <a:p>
            <a:r>
              <a:rPr lang="ru-RU" dirty="0" smtClean="0"/>
              <a:t>Умение контролировать свои действия, ориентируясь на показ движений учителем</a:t>
            </a:r>
          </a:p>
          <a:p>
            <a:r>
              <a:rPr lang="ru-RU" dirty="0" smtClean="0"/>
              <a:t>Умение видеть и чувствовать красоту движения</a:t>
            </a:r>
          </a:p>
          <a:p>
            <a:r>
              <a:rPr lang="ru-RU" dirty="0" smtClean="0"/>
              <a:t>Умение организовывать деятельность в подгруппах, парах</a:t>
            </a:r>
          </a:p>
          <a:p>
            <a:r>
              <a:rPr lang="ru-RU" dirty="0" smtClean="0"/>
              <a:t>Умение планировать, контролировать, оценивать деятельность</a:t>
            </a:r>
          </a:p>
          <a:p>
            <a:r>
              <a:rPr lang="ru-RU" dirty="0" smtClean="0"/>
              <a:t>Умение дать самооценку, применять полученные знания в организации досуга, режима дня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115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 2</vt:lpstr>
      <vt:lpstr>Поток</vt:lpstr>
      <vt:lpstr>Развитие регулятивных универсальных учебных действий средствами игровых технологий</vt:lpstr>
      <vt:lpstr>Игровые технологии</vt:lpstr>
      <vt:lpstr>Игра позволяет формировать все УУД</vt:lpstr>
      <vt:lpstr>Регулятивные действия</vt:lpstr>
      <vt:lpstr>Регулятивные действия</vt:lpstr>
      <vt:lpstr>Регулятивные действия</vt:lpstr>
      <vt:lpstr>Регулятивные универсальные учебные действия</vt:lpstr>
      <vt:lpstr>Планируемые результаты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регулятивных универсальных учебных действий средствами игровых технологий</dc:title>
  <cp:lastModifiedBy>Betmen</cp:lastModifiedBy>
  <cp:revision>8</cp:revision>
  <dcterms:modified xsi:type="dcterms:W3CDTF">2015-05-11T13:22:10Z</dcterms:modified>
</cp:coreProperties>
</file>