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9" r:id="rId3"/>
    <p:sldId id="260" r:id="rId4"/>
    <p:sldId id="263" r:id="rId5"/>
    <p:sldId id="277" r:id="rId6"/>
    <p:sldId id="278" r:id="rId7"/>
    <p:sldId id="276" r:id="rId8"/>
    <p:sldId id="265" r:id="rId9"/>
    <p:sldId id="274" r:id="rId10"/>
    <p:sldId id="271" r:id="rId11"/>
    <p:sldId id="273" r:id="rId12"/>
    <p:sldId id="272" r:id="rId13"/>
    <p:sldId id="267" r:id="rId14"/>
    <p:sldId id="270" r:id="rId15"/>
    <p:sldId id="275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BABCB1"/>
    <a:srgbClr val="CEDA9D"/>
    <a:srgbClr val="999933"/>
    <a:srgbClr val="9DA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0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A79A83-B470-4446-90F0-5D17AF1C14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81FAA-887D-4F1C-B743-842FFE832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FFFD-35A6-454B-9330-7705356067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B2260-A602-4F1B-998D-846D2CBEE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3A276-7FCD-4337-B6D7-AA1ECB7568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2741D-42AA-4BCA-8B59-9DA0A33FFA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7F12-3C98-4102-B0FF-C016C6955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8D607-37B0-41D6-B222-BDF1E64C41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F78BD-E7BC-4DAA-B2C0-3D8E207FA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2DE15-F7C6-44B1-AF0B-C2E10CEB73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48EF5-41DE-4B4E-B81D-1A978B778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CB44E39-D9EE-4FBC-8DD1-365443D61A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opicheskaya-riba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957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763688" y="2060848"/>
            <a:ext cx="5760640" cy="4464496"/>
          </a:xfrm>
          <a:prstGeom prst="horizontalScroll">
            <a:avLst>
              <a:gd name="adj" fmla="val 127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Конспект –презентация занятия </a:t>
            </a:r>
          </a:p>
          <a:p>
            <a:pPr algn="ctr"/>
            <a:r>
              <a:rPr lang="ru-RU" dirty="0" smtClean="0"/>
              <a:t>по ознакомлению с окружающим миром</a:t>
            </a:r>
          </a:p>
          <a:p>
            <a:pPr algn="ctr"/>
            <a:r>
              <a:rPr lang="ru-RU" sz="2400" dirty="0" smtClean="0"/>
              <a:t>«Обитатели воды-рыбы»</a:t>
            </a:r>
          </a:p>
          <a:p>
            <a:pPr algn="ctr"/>
            <a:r>
              <a:rPr lang="ru-RU" dirty="0" smtClean="0"/>
              <a:t>Для детей старшего дошкольного возраста.</a:t>
            </a:r>
          </a:p>
          <a:p>
            <a:pPr algn="ctr"/>
            <a:r>
              <a:rPr lang="ru-RU" dirty="0" smtClean="0"/>
              <a:t>Дата проведения </a:t>
            </a:r>
            <a:r>
              <a:rPr lang="en-US" dirty="0" smtClean="0"/>
              <a:t>:</a:t>
            </a:r>
            <a:r>
              <a:rPr lang="ru-RU" dirty="0" smtClean="0"/>
              <a:t> апрель 2015г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Составитель</a:t>
            </a:r>
            <a:r>
              <a:rPr lang="en-US" dirty="0" smtClean="0"/>
              <a:t>:</a:t>
            </a:r>
            <a:endParaRPr lang="ru-RU" dirty="0"/>
          </a:p>
          <a:p>
            <a:pPr algn="ctr"/>
            <a:r>
              <a:rPr lang="ru-RU" dirty="0" smtClean="0"/>
              <a:t>Воспитатель </a:t>
            </a:r>
            <a:r>
              <a:rPr lang="ru-RU" dirty="0" err="1" smtClean="0"/>
              <a:t>Балухина</a:t>
            </a:r>
            <a:r>
              <a:rPr lang="ru-RU" dirty="0" smtClean="0"/>
              <a:t> Ирина </a:t>
            </a:r>
            <a:r>
              <a:rPr lang="ru-RU" dirty="0" err="1" smtClean="0"/>
              <a:t>Фанисовна</a:t>
            </a:r>
            <a:endParaRPr lang="ru-RU" dirty="0"/>
          </a:p>
          <a:p>
            <a:pPr algn="ctr"/>
            <a:r>
              <a:rPr lang="ru-RU" dirty="0" smtClean="0"/>
              <a:t>Используемые  технологии</a:t>
            </a:r>
            <a:r>
              <a:rPr lang="en-US" dirty="0" smtClean="0"/>
              <a:t>:</a:t>
            </a:r>
            <a:endParaRPr lang="ru-RU" dirty="0" smtClean="0"/>
          </a:p>
          <a:p>
            <a:pPr algn="ctr"/>
            <a:r>
              <a:rPr lang="ru-RU" dirty="0" smtClean="0"/>
              <a:t>ИКТ</a:t>
            </a:r>
            <a:r>
              <a:rPr lang="en-US" dirty="0" smtClean="0"/>
              <a:t>,</a:t>
            </a:r>
            <a:r>
              <a:rPr lang="ru-RU" dirty="0" err="1" smtClean="0"/>
              <a:t>здоровьесберегающая</a:t>
            </a:r>
            <a:endParaRPr lang="ru-RU" dirty="0"/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1115616" y="188640"/>
            <a:ext cx="7056784" cy="1800200"/>
          </a:xfrm>
          <a:prstGeom prst="ellipseRibbon2">
            <a:avLst>
              <a:gd name="adj1" fmla="val 18268"/>
              <a:gd name="adj2" fmla="val 55845"/>
              <a:gd name="adj3" fmla="val 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sz="1400" b="1" dirty="0" smtClean="0"/>
              <a:t> детский сад №70 Невского района</a:t>
            </a:r>
          </a:p>
          <a:p>
            <a:pPr algn="ctr"/>
            <a:r>
              <a:rPr lang="ru-RU" sz="1400" b="1" dirty="0" smtClean="0"/>
              <a:t> Санкт-Петербурга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162050"/>
          </a:xfrm>
        </p:spPr>
        <p:txBody>
          <a:bodyPr/>
          <a:lstStyle/>
          <a:p>
            <a:r>
              <a:rPr lang="ru-RU" sz="2800" dirty="0" smtClean="0"/>
              <a:t> РЫБКА-ХИРУРГ</a:t>
            </a:r>
            <a:endParaRPr lang="ru-RU" sz="2800" dirty="0"/>
          </a:p>
        </p:txBody>
      </p:sp>
      <p:pic>
        <p:nvPicPr>
          <p:cNvPr id="5" name="Содержимое 4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412776"/>
            <a:ext cx="478291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Рыбы-хирурги - морские рыбы, обитающие на коралловых рифах.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Включает в себя 80 видов в шести родах.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Отличительной особенностью </a:t>
            </a:r>
            <a:r>
              <a:rPr lang="ru-RU" b="1" dirty="0" smtClean="0">
                <a:solidFill>
                  <a:srgbClr val="002060"/>
                </a:solidFill>
              </a:rPr>
              <a:t>рыб-хирургов</a:t>
            </a:r>
            <a:r>
              <a:rPr lang="ru-RU" dirty="0" smtClean="0">
                <a:solidFill>
                  <a:srgbClr val="002060"/>
                </a:solidFill>
              </a:rPr>
              <a:t> являются острые шипы, расположенные вверху и внизу хвостового плавника. За такой острый хвост рыб иногда называют «</a:t>
            </a:r>
            <a:r>
              <a:rPr lang="ru-RU" b="1" dirty="0" smtClean="0">
                <a:solidFill>
                  <a:srgbClr val="002060"/>
                </a:solidFill>
              </a:rPr>
              <a:t>рыбами-скальпелями</a:t>
            </a:r>
            <a:r>
              <a:rPr lang="ru-RU" dirty="0" smtClean="0">
                <a:solidFill>
                  <a:srgbClr val="002060"/>
                </a:solidFill>
              </a:rPr>
              <a:t>». Эти опасные как бритва шипы животное использует в качестве орудия самообороны. Их длина не более 40 см., и только один вид – «</a:t>
            </a:r>
            <a:r>
              <a:rPr lang="ru-RU" b="1" dirty="0" smtClean="0">
                <a:solidFill>
                  <a:srgbClr val="002060"/>
                </a:solidFill>
              </a:rPr>
              <a:t>хирург-нос</a:t>
            </a:r>
            <a:r>
              <a:rPr lang="ru-RU" dirty="0" smtClean="0">
                <a:solidFill>
                  <a:srgbClr val="002060"/>
                </a:solidFill>
              </a:rPr>
              <a:t>» может вырастать до 1 метра. В основном же встречаются рыбы 15-18 см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РЫБКА-КЛОУН</a:t>
            </a:r>
            <a:endParaRPr lang="ru-RU" sz="2800" dirty="0"/>
          </a:p>
        </p:txBody>
      </p:sp>
      <p:pic>
        <p:nvPicPr>
          <p:cNvPr id="5" name="Содержимое 4" descr="Oceans-Clownfish-60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245422" cy="380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008313" cy="46910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  28 видов обитают в рифах Индийского и Тихого океанов.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Все молодые особи — самцы, однако в течение жизни рыба меняет пол. Стимул, запускающий смену пола, — гибель самки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Удивительно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но эти симпатичные и небольшие разноцветные полосатые рыбы действительно храбры и даже крайне агрессивны!  Не смотря на то, что она всего 2-5 дюймов длиной, рыба-клоун не побоится приблизиться даже к водолазам, чтобы выгнать их из своей обители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  ФОРЕЛЬ</a:t>
            </a:r>
            <a:endParaRPr lang="ru-RU" sz="2800" dirty="0"/>
          </a:p>
        </p:txBody>
      </p:sp>
      <p:pic>
        <p:nvPicPr>
          <p:cNvPr id="5" name="Содержимое 4" descr="for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3" y="1556792"/>
            <a:ext cx="49685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008313" cy="46910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 Относятся к семейству лососёвых . В большинстве случаев форель бывает в 20-30 см длиной и весит 400—600 г.       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Мясо форели может быть белого и красного цвета, зависимо от места обитания и пищи. Чаще всего белое мясо имеет речная форель.    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Большинство людей предпочитают красное мясо форели т.к оно вкуснее. Форель можно солить, коптить, варить и жарить, как и другую рыбу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3008313" cy="1162050"/>
          </a:xfrm>
        </p:spPr>
        <p:txBody>
          <a:bodyPr/>
          <a:lstStyle/>
          <a:p>
            <a:r>
              <a:rPr lang="ru-RU" sz="2800" dirty="0" smtClean="0"/>
              <a:t>          КАРАСИ</a:t>
            </a:r>
            <a:endParaRPr lang="ru-RU" sz="2800" dirty="0"/>
          </a:p>
        </p:txBody>
      </p:sp>
      <p:pic>
        <p:nvPicPr>
          <p:cNvPr id="5" name="Содержимое 4" descr="90507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49" y="1437075"/>
            <a:ext cx="5290181" cy="400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3008313" cy="46910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Пресноводная  рыба из рода карасей семейства карповых.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Серебряный карась достигает 40 см длины и массы до 2 кг. Отдельные экземпляры живут до 10–12 лет.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Питаются караси растительностью, мелкими беспозвоночными, зоопланктоном, зообентосом.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Обитают исключительно в болотистых и низменных озёрах и реках, в горных озёрах и вообще в горных местностях карась является довольно редким явлением.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Карась — очень живучая рыба, поэтому мелкого карасика часто используют при ловле щуки в качестве живца.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66728" cy="116205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2800" dirty="0" smtClean="0"/>
              <a:t>АКУЛА-МОЛОТ</a:t>
            </a:r>
            <a:endParaRPr lang="ru-RU" sz="2800" dirty="0"/>
          </a:p>
        </p:txBody>
      </p:sp>
      <p:pic>
        <p:nvPicPr>
          <p:cNvPr id="5" name="Содержимое 4" descr="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9674" y="1772816"/>
            <a:ext cx="507079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168352" cy="494622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 Распространена повсеместно в тропических и тёплых умеренных водах. 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Максимальная зарегистрированная длина составляет 6,1 м. Эти рыбы обитают в тропических и тёплых       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Гигантская акула-молот является активным хищником 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охотятся на различных ракообразных, головоногих, костистых и хрящевых рыб, в том числе акул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Будучи потенциально опасными эти акулы редко нападают на людей.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Средняя длина гигантской </a:t>
            </a:r>
            <a:r>
              <a:rPr lang="ru-RU" dirty="0" err="1" smtClean="0">
                <a:solidFill>
                  <a:srgbClr val="002060"/>
                </a:solidFill>
              </a:rPr>
              <a:t>акулы-молот</a:t>
            </a:r>
            <a:r>
              <a:rPr lang="ru-RU" dirty="0" smtClean="0">
                <a:solidFill>
                  <a:srgbClr val="002060"/>
                </a:solidFill>
              </a:rPr>
              <a:t> составляет 3,5 м, а вес более 230 кг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804548" cy="556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88640"/>
            <a:ext cx="71287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Цели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:</a:t>
            </a:r>
            <a:endParaRPr lang="en-US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1.Сформировать представление о характерных особенностях рыб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их образе жизни.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2.Тренировать мыслительные операции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анализ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сравнение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обобщение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4.Развивать внимание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память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воображение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логическое мышление.</a:t>
            </a:r>
          </a:p>
          <a:p>
            <a:pPr algn="just"/>
            <a:endParaRPr lang="en-US" sz="16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Задачи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: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ru-RU" sz="1600" b="1" u="sng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+mn-lt"/>
              </a:rPr>
              <a:t>Образовательная: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1. Учить детей обобщать и классифицировать (морские рыбы, аквариумные рыбы, рыбы, живущие в пресноводных водоемах).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2. Учить выделять признаки различия и сходства между рыбками.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3. Упражнять детей делать выводы в составлении рассказа – сравнения по плану.</a:t>
            </a: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+mn-lt"/>
              </a:rPr>
              <a:t>Развивающая: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1. Развивать мышление и память, умение анализировать, выражать их в речи.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2. Развивать эмоциональную сферу детей</a:t>
            </a: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+mn-lt"/>
              </a:rPr>
              <a:t>Воспитательная: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Воспитывать коммуникативные качества, экологическую грамотность у детей.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u="sng" dirty="0">
              <a:solidFill>
                <a:srgbClr val="002060"/>
              </a:solidFill>
            </a:endParaRP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</a:rPr>
              <a:t>Материалы и оборудование:</a:t>
            </a:r>
            <a:r>
              <a:rPr lang="ru-RU" sz="1600" dirty="0" smtClean="0">
                <a:solidFill>
                  <a:srgbClr val="002060"/>
                </a:solidFill>
              </a:rPr>
              <a:t> картинки с изображением рыб пресноводных, морских, аквариумных, карточки с изображением аквариумных и пресноводных рыб, резиновые фигуры рыб</a:t>
            </a:r>
            <a:r>
              <a:rPr lang="en-US" sz="1600" dirty="0" smtClean="0">
                <a:solidFill>
                  <a:srgbClr val="002060"/>
                </a:solidFill>
              </a:rPr>
              <a:t>,</a:t>
            </a:r>
            <a:r>
              <a:rPr lang="ru-RU" sz="1600" dirty="0" smtClean="0">
                <a:solidFill>
                  <a:srgbClr val="002060"/>
                </a:solidFill>
              </a:rPr>
              <a:t> разрезная картинка (рыба)</a:t>
            </a:r>
            <a:r>
              <a:rPr lang="en-US" sz="1600" dirty="0" smtClean="0">
                <a:solidFill>
                  <a:srgbClr val="002060"/>
                </a:solidFill>
              </a:rPr>
              <a:t>,</a:t>
            </a:r>
            <a:r>
              <a:rPr lang="ru-RU" sz="1600" dirty="0" smtClean="0">
                <a:solidFill>
                  <a:srgbClr val="002060"/>
                </a:solidFill>
              </a:rPr>
              <a:t>большая энциклопедия.</a:t>
            </a:r>
            <a:endParaRPr lang="ru-RU" sz="1600" b="1" u="sng" dirty="0" smtClean="0">
              <a:solidFill>
                <a:srgbClr val="002060"/>
              </a:solidFill>
            </a:endParaRPr>
          </a:p>
          <a:p>
            <a:pPr algn="just"/>
            <a:endParaRPr lang="ru-RU" sz="1600" b="1" u="sng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</a:rPr>
              <a:t>Предварительная работа:</a:t>
            </a:r>
            <a:r>
              <a:rPr lang="ru-RU" sz="1600" dirty="0" smtClean="0">
                <a:solidFill>
                  <a:srgbClr val="002060"/>
                </a:solidFill>
              </a:rPr>
              <a:t> чтение рассказов о морских обитателях, рыбах, наблюдение за аквариумными рыбками</a:t>
            </a:r>
            <a:r>
              <a:rPr lang="en-US" sz="1600" dirty="0" smtClean="0">
                <a:solidFill>
                  <a:srgbClr val="002060"/>
                </a:solidFill>
              </a:rPr>
              <a:t>,</a:t>
            </a:r>
            <a:r>
              <a:rPr lang="ru-RU" sz="1600" dirty="0" smtClean="0">
                <a:solidFill>
                  <a:srgbClr val="002060"/>
                </a:solidFill>
              </a:rPr>
              <a:t> просмотр мультфильма «Золотая рыбка» А.С.Пушкин.</a:t>
            </a: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Ход совместной деятельности педагога с детьми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Воспитатель загадывает загадки: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Жива в воде она,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Поймаешь, вытащишь ее –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Умрет она тогда.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Крылья есть, да не летает,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Глаза есть, да не мигает,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Ног нет, да не догонишь.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Блещет в речке чистой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Спинкой серебристо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 родителей и деток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Вся одежда из монеток.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 ком эти загадки? (О рыбах)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7768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Воспитатель демонстрирует картинки (иллюстрации) с изображениями рыб: телескопа, вуалехвоста, </a:t>
            </a:r>
            <a:r>
              <a:rPr lang="ru-RU" sz="1600" dirty="0" err="1" smtClean="0">
                <a:solidFill>
                  <a:srgbClr val="002060"/>
                </a:solidFill>
              </a:rPr>
              <a:t>гуппи</a:t>
            </a:r>
            <a:r>
              <a:rPr lang="ru-RU" sz="1600" dirty="0" smtClean="0">
                <a:solidFill>
                  <a:srgbClr val="002060"/>
                </a:solidFill>
              </a:rPr>
              <a:t>, меченосца, карася, щуки, сома и других, и среди них картинку с изображением воробья. Предлагает детям взглянуть на картинки и догадаться, кто тут лишний. 	Спрашивает, как они определили, что лишний — воробей. (смотрели, кого больше, и кто не относится к этой большой группе предметов.)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	Педагог убирает картинку с воробьем. Просит назвать рыб и дать краткое описание внешнего вида каждой. Дает образец высказывания: «Эта толстая, усатая, немного похожая на кита, рыба называется сом». Или: «Рыбка с толстым туловищем и длинными, легкими, свисающими плавниками и хвостом называется вуалехвост».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	Спрашивает, какая, по мнению детей, рыба самая красивая, самая некрасивая, самая большая, самая маленькая. Задает новый вопрос: «Рыбы такие разные, так непохожи друг на друга! Почему же их называют одним словом — рыбы?»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Дети называют общие признаки рыб. (Все они живут в воде. Имеют голову, туловище, хвост, плавники; на голове рот, глаза и жабры.)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3-Stroenie-kostnoj-ryb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7056784" cy="515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5608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Дидактические игры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- «Царство рыб» (речные, морские, проходные, аквариумные). </a:t>
            </a:r>
            <a:r>
              <a:rPr lang="ru-RU" sz="1600" dirty="0">
                <a:solidFill>
                  <a:srgbClr val="002060"/>
                </a:solidFill>
              </a:rPr>
              <a:t>А</a:t>
            </a:r>
            <a:r>
              <a:rPr lang="ru-RU" sz="1600" dirty="0" smtClean="0">
                <a:solidFill>
                  <a:srgbClr val="002060"/>
                </a:solidFill>
              </a:rPr>
              <a:t>вторская игра по типу лото, 4 листа без надписей разрезать по линиям  игра готова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- «</a:t>
            </a:r>
            <a:r>
              <a:rPr lang="ru-RU" sz="1600" b="1" dirty="0" smtClean="0">
                <a:solidFill>
                  <a:srgbClr val="002060"/>
                </a:solidFill>
              </a:rPr>
              <a:t>Четвертый лишний»</a:t>
            </a:r>
            <a:r>
              <a:rPr lang="ru-RU" sz="1600" dirty="0" smtClean="0">
                <a:solidFill>
                  <a:srgbClr val="002060"/>
                </a:solidFill>
              </a:rPr>
              <a:t> проводится в два этапа. На первом этапе брать три картинки с изображением рыб и одну – другого вида животных, но тоже живущих в воде; на следующем этапе все картинки - рыбы, но три из одной группы, а одна – из другой;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</a:rPr>
              <a:t>«Хорошо – плохо»,</a:t>
            </a:r>
            <a:r>
              <a:rPr lang="ru-RU" sz="1600" dirty="0" smtClean="0">
                <a:solidFill>
                  <a:srgbClr val="002060"/>
                </a:solidFill>
              </a:rPr>
              <a:t> назвать, что в мире рыб хорошо, а что плохо (с точки зрения людей);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</a:rPr>
              <a:t> «Мозаика»,</a:t>
            </a:r>
            <a:r>
              <a:rPr lang="ru-RU" sz="1600" dirty="0" smtClean="0">
                <a:solidFill>
                  <a:srgbClr val="002060"/>
                </a:solidFill>
              </a:rPr>
              <a:t> взять две картинки с изображением любой рыбы, одну разрезать на 6 -10 частей, а по другой картинке (образец) собрать ее;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</a:rPr>
              <a:t>«Найди отличия», </a:t>
            </a:r>
            <a:r>
              <a:rPr lang="ru-RU" sz="1600" dirty="0" smtClean="0">
                <a:solidFill>
                  <a:srgbClr val="002060"/>
                </a:solidFill>
              </a:rPr>
              <a:t>у двух, на первый взгляд, одинаково нарисованных рыб найти 5 – 10 различий</a:t>
            </a:r>
            <a:r>
              <a:rPr lang="ru-RU" sz="1600" u="sng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- «</a:t>
            </a:r>
            <a:r>
              <a:rPr lang="ru-RU" sz="1600" b="1" dirty="0" smtClean="0">
                <a:solidFill>
                  <a:srgbClr val="002060"/>
                </a:solidFill>
              </a:rPr>
              <a:t>Что неправильно нарисовал художник?»</a:t>
            </a:r>
            <a:r>
              <a:rPr lang="ru-RU" sz="1600" dirty="0" smtClean="0">
                <a:solidFill>
                  <a:srgbClr val="002060"/>
                </a:solidFill>
              </a:rPr>
              <a:t>, найти несоответствия в рисунке;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</a:rPr>
              <a:t>«Расшифруй рыбку</a:t>
            </a:r>
            <a:r>
              <a:rPr lang="ru-RU" sz="1600" dirty="0" smtClean="0">
                <a:solidFill>
                  <a:srgbClr val="002060"/>
                </a:solidFill>
              </a:rPr>
              <a:t>», прочесть по первым буквам слов или названий картинок название рыбы, например, взять картинки с изображением ножниц, арбуза, лимона, иголки, мяча. Сложим первые буквы, прочтем – налим.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Любой воспитатель при желании сможет придумать немало своих игр.</a:t>
            </a:r>
            <a:r>
              <a:rPr lang="ru-RU" sz="1600" b="1" dirty="0" smtClean="0">
                <a:solidFill>
                  <a:srgbClr val="002060"/>
                </a:solidFill>
              </a:rPr>
              <a:t>  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  Вывод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    Дети узнали о разновидностях рыб</a:t>
            </a:r>
            <a:r>
              <a:rPr lang="en-US" sz="1600" dirty="0" smtClean="0">
                <a:solidFill>
                  <a:srgbClr val="002060"/>
                </a:solidFill>
              </a:rPr>
              <a:t>,</a:t>
            </a:r>
            <a:r>
              <a:rPr lang="ru-RU" sz="1600" dirty="0" smtClean="0">
                <a:solidFill>
                  <a:srgbClr val="002060"/>
                </a:solidFill>
              </a:rPr>
              <a:t> их пользе в природе. Поняли как важны в природе рыбы и</a:t>
            </a:r>
            <a:r>
              <a:rPr lang="en-US" sz="1600" dirty="0" smtClean="0">
                <a:solidFill>
                  <a:srgbClr val="002060"/>
                </a:solidFill>
              </a:rPr>
              <a:t>,</a:t>
            </a:r>
            <a:r>
              <a:rPr lang="ru-RU" sz="1600" dirty="0" smtClean="0">
                <a:solidFill>
                  <a:srgbClr val="002060"/>
                </a:solidFill>
              </a:rPr>
              <a:t> что каждая рыба по своему полезна.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   Узнали о среде обитания рыб. Ребята будут бережно относится к природе</a:t>
            </a:r>
            <a:r>
              <a:rPr lang="en-US" sz="1600" dirty="0" smtClean="0">
                <a:solidFill>
                  <a:srgbClr val="002060"/>
                </a:solidFill>
              </a:rPr>
              <a:t>,</a:t>
            </a:r>
            <a:r>
              <a:rPr lang="ru-RU" sz="1600" dirty="0" smtClean="0">
                <a:solidFill>
                  <a:srgbClr val="002060"/>
                </a:solidFill>
              </a:rPr>
              <a:t>  будут стремиться к правильному поведению по отношению к рыбам. Иметь простейшие представления о некоторых особенностях внешнего вида рыб (форма тела</a:t>
            </a:r>
            <a:r>
              <a:rPr lang="en-US" sz="1600" dirty="0" smtClean="0">
                <a:solidFill>
                  <a:srgbClr val="002060"/>
                </a:solidFill>
              </a:rPr>
              <a:t>,</a:t>
            </a:r>
            <a:r>
              <a:rPr lang="ru-RU" sz="1600" dirty="0" smtClean="0">
                <a:solidFill>
                  <a:srgbClr val="002060"/>
                </a:solidFill>
              </a:rPr>
              <a:t>наличие плавников</a:t>
            </a:r>
            <a:r>
              <a:rPr lang="en-US" sz="1600" dirty="0" smtClean="0">
                <a:solidFill>
                  <a:srgbClr val="002060"/>
                </a:solidFill>
              </a:rPr>
              <a:t>,</a:t>
            </a:r>
            <a:r>
              <a:rPr lang="ru-RU" sz="1600" dirty="0" smtClean="0">
                <a:solidFill>
                  <a:srgbClr val="002060"/>
                </a:solidFill>
              </a:rPr>
              <a:t> жабр)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Обогатили и активизировали словарный запас по теме «Обитатели воды-рыбы»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    РЫБА-ПОПУГАЙ</a:t>
            </a:r>
            <a:endParaRPr lang="ru-RU" sz="2400" dirty="0"/>
          </a:p>
        </p:txBody>
      </p:sp>
      <p:pic>
        <p:nvPicPr>
          <p:cNvPr id="5" name="Содержимое 4" descr="ribap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5111750" cy="438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484784"/>
            <a:ext cx="3008313" cy="4691063"/>
          </a:xfrm>
        </p:spPr>
        <p:txBody>
          <a:bodyPr/>
          <a:lstStyle/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Семейство окунеобразных рыб, включающее около 10 родов и 80 видов 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Распространены в тропической зоне Тихого. и Индийского океанов.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Обычную пищу рыб составляют коралловые полипы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но некоторые виды поедают также моллюсков и других донных животных.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Рыбы-попугаи получили своё название за их «клюв»: их многочисленные зубы плотно расположенные на внешней поверхности челюстной кости, которая формой напоминает клюв попугая.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 КОРЮШКА</a:t>
            </a:r>
            <a:endParaRPr lang="ru-RU" sz="2800" dirty="0"/>
          </a:p>
        </p:txBody>
      </p:sp>
      <p:pic>
        <p:nvPicPr>
          <p:cNvPr id="5" name="Содержимое 4" descr="nerest-korys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12552"/>
            <a:ext cx="5245422" cy="373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008313" cy="46910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Корюшка не относится к крупным сортам рыбы, ее обычный размер около 10 см, максимальный не превышает 35 см. Эта рыбка не набирает более 350 г веса.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Она живет только в чистой воде и предпочитает глубокие прохладные воды.  От </a:t>
            </a:r>
            <a:r>
              <a:rPr lang="ru-RU" dirty="0" err="1" smtClean="0">
                <a:solidFill>
                  <a:srgbClr val="002060"/>
                </a:solidFill>
              </a:rPr>
              <a:t>свежепойманой</a:t>
            </a:r>
            <a:r>
              <a:rPr lang="ru-RU" dirty="0" smtClean="0">
                <a:solidFill>
                  <a:srgbClr val="002060"/>
                </a:solidFill>
              </a:rPr>
              <a:t> корюшки исходит аромат, удивительно схожий с огуречным.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Корюшка является символом Санкт-Петербурга. В конце мая, когда она проходит по Финскому заливу, в городе устраивают «Праздник корюшки».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ashore design template">
  <a:themeElements>
    <a:clrScheme name="Тема Offic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template</Template>
  <TotalTime>157</TotalTime>
  <Words>893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Seashore design 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РЫБА-ПОПУГАЙ</vt:lpstr>
      <vt:lpstr>      КОРЮШКА</vt:lpstr>
      <vt:lpstr> РЫБКА-ХИРУРГ</vt:lpstr>
      <vt:lpstr>РЫБКА-КЛОУН</vt:lpstr>
      <vt:lpstr>       ФОРЕЛЬ</vt:lpstr>
      <vt:lpstr>          КАРАСИ</vt:lpstr>
      <vt:lpstr>     АКУЛА-МОЛОТ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</dc:creator>
  <cp:lastModifiedBy>Венера</cp:lastModifiedBy>
  <cp:revision>22</cp:revision>
  <dcterms:created xsi:type="dcterms:W3CDTF">2015-05-11T14:03:40Z</dcterms:created>
  <dcterms:modified xsi:type="dcterms:W3CDTF">2015-05-11T16:41:08Z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TC010690671049</vt:lpwstr>
  </property>
</Properties>
</file>