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7D5D-B45D-4E6C-A546-33DD9D4323B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2723" y="593393"/>
            <a:ext cx="53864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Четвёртый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895196"/>
            <a:ext cx="4403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Лишний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4878" y="1916831"/>
            <a:ext cx="10759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?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6857" y="5224260"/>
            <a:ext cx="470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Дидактическая игра для дошкольников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86857" y="5938548"/>
            <a:ext cx="534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д/с № 32 </a:t>
            </a:r>
            <a:r>
              <a:rPr lang="ru-RU" dirty="0" err="1" smtClean="0"/>
              <a:t>Колпинский</a:t>
            </a:r>
            <a:r>
              <a:rPr lang="ru-RU" dirty="0" smtClean="0"/>
              <a:t> район Санкт-Петербург</a:t>
            </a:r>
          </a:p>
          <a:p>
            <a:r>
              <a:rPr lang="ru-RU" dirty="0" smtClean="0"/>
              <a:t>Воспитатель Новицкая Н.Н.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izim.ru/wp-content/uploads/2011/03/0a29d39b8e0166bef24b073aab55af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240360" cy="2519119"/>
          </a:xfrm>
          <a:prstGeom prst="rect">
            <a:avLst/>
          </a:prstGeom>
          <a:noFill/>
        </p:spPr>
      </p:pic>
      <p:pic>
        <p:nvPicPr>
          <p:cNvPr id="23556" name="Picture 4" descr="http://us.123rf.com/400wm/400/400/araminta/araminta0803/araminta080300013/271366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284984"/>
            <a:ext cx="4824536" cy="3220378"/>
          </a:xfrm>
          <a:prstGeom prst="rect">
            <a:avLst/>
          </a:prstGeom>
          <a:noFill/>
        </p:spPr>
      </p:pic>
      <p:pic>
        <p:nvPicPr>
          <p:cNvPr id="23558" name="Picture 6" descr="http://us.cdn4.123rf.com/168nwm/dirkercken/dirkercken1007/dirkercken100700015/7358562-ant-illustration-close-up-of-small-insect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168352" cy="2791167"/>
          </a:xfrm>
          <a:prstGeom prst="rect">
            <a:avLst/>
          </a:prstGeom>
          <a:noFill/>
        </p:spPr>
      </p:pic>
      <p:pic>
        <p:nvPicPr>
          <p:cNvPr id="23560" name="Picture 8" descr="http://us.123rf.com/400wm/400/400/IrinaSolo/IrinaSolo1012/IrinaSolo101200039/8434178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312" y="0"/>
            <a:ext cx="5497688" cy="3518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terface.ru/iarticle/img/23549_45175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75" y="3284984"/>
            <a:ext cx="4644025" cy="3098832"/>
          </a:xfrm>
          <a:prstGeom prst="rect">
            <a:avLst/>
          </a:prstGeom>
          <a:noFill/>
        </p:spPr>
      </p:pic>
      <p:pic>
        <p:nvPicPr>
          <p:cNvPr id="22532" name="Picture 4" descr="http://www.hqwalls.com.ua/img/other_/t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60" y="260648"/>
            <a:ext cx="3927540" cy="2624311"/>
          </a:xfrm>
          <a:prstGeom prst="rect">
            <a:avLst/>
          </a:prstGeom>
          <a:noFill/>
        </p:spPr>
      </p:pic>
      <p:pic>
        <p:nvPicPr>
          <p:cNvPr id="22534" name="Picture 6" descr="http://us.123rf.com/400wm/400/400/ximagination/ximagination0510/ximagination051000013/257204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4067944" cy="2715353"/>
          </a:xfrm>
          <a:prstGeom prst="rect">
            <a:avLst/>
          </a:prstGeom>
          <a:noFill/>
        </p:spPr>
      </p:pic>
      <p:pic>
        <p:nvPicPr>
          <p:cNvPr id="22536" name="Picture 8" descr="http://photoshopsunduchok.ru/images/stories/virezanie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212976"/>
            <a:ext cx="5148064" cy="27129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cdn1.123rf.com/168nwm/yellowj/yellowj0904/yellowj090400994/4720795-red-tulip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37735"/>
            <a:ext cx="2376264" cy="3532853"/>
          </a:xfrm>
          <a:prstGeom prst="rect">
            <a:avLst/>
          </a:prstGeom>
          <a:noFill/>
        </p:spPr>
      </p:pic>
      <p:pic>
        <p:nvPicPr>
          <p:cNvPr id="24582" name="Picture 6" descr="http://oboi.kards.qip.ru/images/wallpaper/5a/13/136026_prev_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260648"/>
            <a:ext cx="4048125" cy="2952751"/>
          </a:xfrm>
          <a:prstGeom prst="rect">
            <a:avLst/>
          </a:prstGeom>
          <a:noFill/>
        </p:spPr>
      </p:pic>
      <p:pic>
        <p:nvPicPr>
          <p:cNvPr id="24584" name="Picture 8" descr="http://us.cdn1.123rf.com/168nwm/tksonique/tksonique1006/tksonique100600114/7159511-red-gerbera-flower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3240360" cy="3221072"/>
          </a:xfrm>
          <a:prstGeom prst="rect">
            <a:avLst/>
          </a:prstGeom>
          <a:noFill/>
        </p:spPr>
      </p:pic>
      <p:pic>
        <p:nvPicPr>
          <p:cNvPr id="24588" name="Picture 12" descr="http://us.123rf.com/400wm/400/400/madmaxer/madmaxer0909/madmaxer090900300/5610724-3d------------charist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70514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игра\5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388022" cy="2417452"/>
          </a:xfrm>
          <a:prstGeom prst="rect">
            <a:avLst/>
          </a:prstGeom>
          <a:noFill/>
        </p:spPr>
      </p:pic>
      <p:pic>
        <p:nvPicPr>
          <p:cNvPr id="1027" name="Picture 3" descr="C:\Users\Владимир\Pictures\игра\1686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5610200" cy="3737796"/>
          </a:xfrm>
          <a:prstGeom prst="rect">
            <a:avLst/>
          </a:prstGeom>
          <a:noFill/>
        </p:spPr>
      </p:pic>
      <p:pic>
        <p:nvPicPr>
          <p:cNvPr id="1028" name="Picture 4" descr="C:\Users\Владимир\Pictures\игра\banan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064000" cy="3048000"/>
          </a:xfrm>
          <a:prstGeom prst="rect">
            <a:avLst/>
          </a:prstGeom>
          <a:noFill/>
        </p:spPr>
      </p:pic>
      <p:pic>
        <p:nvPicPr>
          <p:cNvPr id="1029" name="Picture 5" descr="C:\Users\Владимир\Pictures\игра\a3d7e2958a1079c58a1a408e22f5a0a7_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48680"/>
            <a:ext cx="4104456" cy="3043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ладимир\Pictures\игра\R0097523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3573016" cy="3573016"/>
          </a:xfrm>
          <a:prstGeom prst="rect">
            <a:avLst/>
          </a:prstGeom>
          <a:noFill/>
        </p:spPr>
      </p:pic>
      <p:pic>
        <p:nvPicPr>
          <p:cNvPr id="2054" name="Picture 6" descr="C:\Users\Владимир\Pictures\игра\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260648"/>
            <a:ext cx="3528392" cy="3528392"/>
          </a:xfrm>
          <a:prstGeom prst="rect">
            <a:avLst/>
          </a:prstGeom>
          <a:noFill/>
        </p:spPr>
      </p:pic>
      <p:pic>
        <p:nvPicPr>
          <p:cNvPr id="7170" name="Picture 2" descr="http://pics.livejournal.com/second_market/pic/0000wqdf/s320x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27785"/>
            <a:ext cx="2592288" cy="4381333"/>
          </a:xfrm>
          <a:prstGeom prst="rect">
            <a:avLst/>
          </a:prstGeom>
          <a:noFill/>
        </p:spPr>
      </p:pic>
      <p:pic>
        <p:nvPicPr>
          <p:cNvPr id="7172" name="Picture 4" descr="http://s53.radikal.ru/i139/0901/46/d47bb0410b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864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Pictures\игра\post-119-1267477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84376" cy="2957098"/>
          </a:xfrm>
          <a:prstGeom prst="rect">
            <a:avLst/>
          </a:prstGeom>
          <a:noFill/>
        </p:spPr>
      </p:pic>
      <p:pic>
        <p:nvPicPr>
          <p:cNvPr id="3075" name="Picture 3" descr="C:\Users\Владимир\Pictures\игра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240360" cy="3240360"/>
          </a:xfrm>
          <a:prstGeom prst="rect">
            <a:avLst/>
          </a:prstGeom>
          <a:noFill/>
        </p:spPr>
      </p:pic>
      <p:pic>
        <p:nvPicPr>
          <p:cNvPr id="3076" name="Picture 4" descr="C:\Users\Владимир\Pictures\игра\iStock_000010620587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3356992"/>
            <a:ext cx="3305175" cy="3295650"/>
          </a:xfrm>
          <a:prstGeom prst="rect">
            <a:avLst/>
          </a:prstGeom>
          <a:noFill/>
        </p:spPr>
      </p:pic>
      <p:pic>
        <p:nvPicPr>
          <p:cNvPr id="3077" name="Picture 5" descr="C:\Users\Владимир\Pictures\игра\R0094397-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170535"/>
            <a:ext cx="3240360" cy="36874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Pictures\игра\9d8e46b5219da96ccdf489afa0268595ke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248472" cy="3717413"/>
          </a:xfrm>
          <a:prstGeom prst="rect">
            <a:avLst/>
          </a:prstGeom>
          <a:noFill/>
        </p:spPr>
      </p:pic>
      <p:pic>
        <p:nvPicPr>
          <p:cNvPr id="4099" name="Picture 3" descr="C:\Users\Владимир\Pictures\игра\04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757488" cy="3757488"/>
          </a:xfrm>
          <a:prstGeom prst="rect">
            <a:avLst/>
          </a:prstGeom>
          <a:noFill/>
        </p:spPr>
      </p:pic>
      <p:pic>
        <p:nvPicPr>
          <p:cNvPr id="4100" name="Picture 4" descr="C:\Users\Владимир\Pictures\игра\iStock_000010620587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62350"/>
            <a:ext cx="3305175" cy="3295650"/>
          </a:xfrm>
          <a:prstGeom prst="rect">
            <a:avLst/>
          </a:prstGeom>
          <a:noFill/>
        </p:spPr>
      </p:pic>
      <p:pic>
        <p:nvPicPr>
          <p:cNvPr id="4101" name="Picture 5" descr="C:\Users\Владимир\Pictures\игра\R0072988-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93036"/>
            <a:ext cx="4314056" cy="33649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Pictures\игра\4c19a80962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45632"/>
            <a:ext cx="3312368" cy="3312368"/>
          </a:xfrm>
          <a:prstGeom prst="rect">
            <a:avLst/>
          </a:prstGeom>
          <a:noFill/>
        </p:spPr>
      </p:pic>
      <p:pic>
        <p:nvPicPr>
          <p:cNvPr id="5123" name="Picture 3" descr="C:\Users\Владимир\Pictures\игра\100686_0_n9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492896" cy="3492896"/>
          </a:xfrm>
          <a:prstGeom prst="rect">
            <a:avLst/>
          </a:prstGeom>
          <a:noFill/>
        </p:spPr>
      </p:pic>
      <p:pic>
        <p:nvPicPr>
          <p:cNvPr id="5125" name="Picture 5" descr="C:\Users\Владимир\Pictures\игра\office-chair_0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123" y="216022"/>
            <a:ext cx="4764022" cy="3573017"/>
          </a:xfrm>
          <a:prstGeom prst="rect">
            <a:avLst/>
          </a:prstGeom>
          <a:noFill/>
        </p:spPr>
      </p:pic>
      <p:pic>
        <p:nvPicPr>
          <p:cNvPr id="4100" name="Picture 4" descr="http://storage.pressfoto.ru/2011.03/5770522156a0a1213e26a6688309f83cb62f9c796c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30960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игра\13146nonstick_frying_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23764" cy="29449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504389" cy="31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97560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Владимир\Pictures\игра\3eef3c08a79c03d4e10cbb77a1870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3744416" cy="36580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140968"/>
            <a:ext cx="2849488" cy="35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028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07312"/>
            <a:ext cx="4248472" cy="33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1\Pictures\Adobe\Новая папка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9/91/Passer_domesticus_m.jpg/265px-Passer_domesticus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306981" cy="2433440"/>
          </a:xfrm>
          <a:prstGeom prst="rect">
            <a:avLst/>
          </a:prstGeom>
          <a:noFill/>
        </p:spPr>
      </p:pic>
      <p:pic>
        <p:nvPicPr>
          <p:cNvPr id="3076" name="Picture 4" descr="http://www.snegiri.com/files/uploads/images/%D1%ED%E5%E3%E8%F0%FC%20%EF%F2%E8%F7%EA%E0%20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024336" cy="2910923"/>
          </a:xfrm>
          <a:prstGeom prst="rect">
            <a:avLst/>
          </a:prstGeom>
          <a:noFill/>
        </p:spPr>
      </p:pic>
      <p:pic>
        <p:nvPicPr>
          <p:cNvPr id="3078" name="Picture 6" descr="http://domir.ru/animal_ptica/images/vor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436"/>
            <a:ext cx="3384376" cy="2966730"/>
          </a:xfrm>
          <a:prstGeom prst="rect">
            <a:avLst/>
          </a:prstGeom>
          <a:noFill/>
        </p:spPr>
      </p:pic>
      <p:pic>
        <p:nvPicPr>
          <p:cNvPr id="3080" name="Picture 8" descr="http://us.cdn1.123rf.com/168nwm/isselee/isselee0901/isselee090100001/4096675-mackenzie-valley-wolf-8-years---canis-lupus-occidentalis-in-front-of-a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3567" y="3140968"/>
            <a:ext cx="3938453" cy="30710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14</cp:revision>
  <dcterms:created xsi:type="dcterms:W3CDTF">2011-11-26T10:21:50Z</dcterms:created>
  <dcterms:modified xsi:type="dcterms:W3CDTF">2015-02-27T05:18:39Z</dcterms:modified>
</cp:coreProperties>
</file>