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88EED4-03EB-4831-AEBC-66DEF543F110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334B59E-422E-4A88-BE06-64C6FDB1F16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Изложение 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8621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В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дин из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се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их дней с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брались к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тлёту журавли. С 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сходом со</a:t>
            </a:r>
            <a:r>
              <a:rPr lang="ru-RU" dirty="0" smtClean="0">
                <a:solidFill>
                  <a:srgbClr val="FF0000"/>
                </a:solidFill>
              </a:rPr>
              <a:t>л</a:t>
            </a:r>
            <a:r>
              <a:rPr lang="ru-RU" dirty="0" smtClean="0"/>
              <a:t>нца высоко подн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лись птицы.</a:t>
            </a:r>
            <a:endParaRPr lang="ru-RU" dirty="0"/>
          </a:p>
        </p:txBody>
      </p:sp>
      <p:pic>
        <p:nvPicPr>
          <p:cNvPr id="4" name="Содержимое 3" descr="69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348880"/>
            <a:ext cx="5229225" cy="3933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221825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кружили они над 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дным 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том и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нулись в дал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ние страны. С ясн</a:t>
            </a:r>
            <a:r>
              <a:rPr lang="ru-RU" dirty="0" smtClean="0">
                <a:solidFill>
                  <a:srgbClr val="FF0000"/>
                </a:solidFill>
              </a:rPr>
              <a:t>ого</a:t>
            </a:r>
            <a:r>
              <a:rPr lang="ru-RU" dirty="0" smtClean="0"/>
              <a:t> неба слышны их пр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щ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ные 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са.</a:t>
            </a:r>
            <a:endParaRPr lang="ru-RU" dirty="0"/>
          </a:p>
        </p:txBody>
      </p:sp>
      <p:pic>
        <p:nvPicPr>
          <p:cNvPr id="6" name="Содержимое 5" descr="681298706214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2564904"/>
            <a:ext cx="4286250" cy="4000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7772400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свидан</a:t>
            </a:r>
            <a:r>
              <a:rPr lang="ru-RU" dirty="0" smtClean="0">
                <a:solidFill>
                  <a:srgbClr val="FF0000"/>
                </a:solidFill>
              </a:rPr>
              <a:t>ия</a:t>
            </a:r>
            <a:r>
              <a:rPr lang="ru-RU" dirty="0" smtClean="0"/>
              <a:t>, 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свидан</a:t>
            </a:r>
            <a:r>
              <a:rPr lang="ru-RU" dirty="0" smtClean="0">
                <a:solidFill>
                  <a:srgbClr val="FF0000"/>
                </a:solidFill>
              </a:rPr>
              <a:t>ия</a:t>
            </a:r>
            <a:r>
              <a:rPr lang="ru-RU" dirty="0" smtClean="0"/>
              <a:t>, журавли!</a:t>
            </a:r>
            <a:endParaRPr lang="ru-RU" dirty="0"/>
          </a:p>
        </p:txBody>
      </p:sp>
      <p:pic>
        <p:nvPicPr>
          <p:cNvPr id="4" name="Содержимое 3" descr="0_6be46_53beb954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780928"/>
            <a:ext cx="5635052" cy="3204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06072" cy="1260752"/>
          </a:xfrm>
        </p:spPr>
        <p:txBody>
          <a:bodyPr/>
          <a:lstStyle/>
          <a:p>
            <a:r>
              <a:rPr lang="ru-RU" dirty="0" smtClean="0"/>
              <a:t>Прочитай этот текст в учебнике. Озаглавь его.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Когда собрались к отлёту журавли?</a:t>
            </a:r>
          </a:p>
          <a:p>
            <a:r>
              <a:rPr lang="ru-RU" dirty="0" smtClean="0"/>
              <a:t>Когда они полетели?</a:t>
            </a:r>
          </a:p>
          <a:p>
            <a:r>
              <a:rPr lang="ru-RU" dirty="0" smtClean="0"/>
              <a:t>Куда они полетели?</a:t>
            </a:r>
          </a:p>
          <a:p>
            <a:r>
              <a:rPr lang="ru-RU" dirty="0" smtClean="0"/>
              <a:t>Как птицы прощались с родиной?</a:t>
            </a:r>
          </a:p>
          <a:p>
            <a:r>
              <a:rPr lang="ru-RU" dirty="0" smtClean="0"/>
              <a:t>Как прощался с журавлями автор?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</TotalTime>
  <Words>83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Изложение .</vt:lpstr>
      <vt:lpstr>   В один из осенних дней собрались к отлёту журавли. С восходом солнца высоко поднялись птицы.</vt:lpstr>
      <vt:lpstr>     Покружили они над родным болотом и потянулись в дальние страны. С ясного неба слышны их прощальные голоса.</vt:lpstr>
      <vt:lpstr>До свидания, до свидания, журавли!</vt:lpstr>
      <vt:lpstr>Прочитай этот текст в учебнике. Озаглавь его.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.</dc:title>
  <dc:creator>Чечёткина Д. Ю.</dc:creator>
  <cp:lastModifiedBy>Чечёткина Д. Ю.</cp:lastModifiedBy>
  <cp:revision>3</cp:revision>
  <dcterms:created xsi:type="dcterms:W3CDTF">2011-10-08T07:58:08Z</dcterms:created>
  <dcterms:modified xsi:type="dcterms:W3CDTF">2011-10-08T08:18:22Z</dcterms:modified>
</cp:coreProperties>
</file>