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08" y="-13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666E-9306-461F-B341-C9C071B12187}" type="datetimeFigureOut">
              <a:rPr lang="ru-RU" smtClean="0"/>
              <a:pPr/>
              <a:t>23.04.2013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81E2-ED3A-413F-909E-4CCF4149A0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666E-9306-461F-B341-C9C071B12187}" type="datetimeFigureOut">
              <a:rPr lang="ru-RU" smtClean="0"/>
              <a:pPr/>
              <a:t>23.04.2013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81E2-ED3A-413F-909E-4CCF4149A0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666E-9306-461F-B341-C9C071B12187}" type="datetimeFigureOut">
              <a:rPr lang="ru-RU" smtClean="0"/>
              <a:pPr/>
              <a:t>23.04.2013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81E2-ED3A-413F-909E-4CCF4149A0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666E-9306-461F-B341-C9C071B12187}" type="datetimeFigureOut">
              <a:rPr lang="ru-RU" smtClean="0"/>
              <a:pPr/>
              <a:t>23.04.2013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81E2-ED3A-413F-909E-4CCF4149A0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666E-9306-461F-B341-C9C071B12187}" type="datetimeFigureOut">
              <a:rPr lang="ru-RU" smtClean="0"/>
              <a:pPr/>
              <a:t>23.04.2013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81E2-ED3A-413F-909E-4CCF4149A0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666E-9306-461F-B341-C9C071B12187}" type="datetimeFigureOut">
              <a:rPr lang="ru-RU" smtClean="0"/>
              <a:pPr/>
              <a:t>23.04.2013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81E2-ED3A-413F-909E-4CCF4149A0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666E-9306-461F-B341-C9C071B12187}" type="datetimeFigureOut">
              <a:rPr lang="ru-RU" smtClean="0"/>
              <a:pPr/>
              <a:t>23.04.2013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81E2-ED3A-413F-909E-4CCF4149A0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666E-9306-461F-B341-C9C071B12187}" type="datetimeFigureOut">
              <a:rPr lang="ru-RU" smtClean="0"/>
              <a:pPr/>
              <a:t>23.04.2013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81E2-ED3A-413F-909E-4CCF4149A0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666E-9306-461F-B341-C9C071B12187}" type="datetimeFigureOut">
              <a:rPr lang="ru-RU" smtClean="0"/>
              <a:pPr/>
              <a:t>23.04.2013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81E2-ED3A-413F-909E-4CCF4149A0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666E-9306-461F-B341-C9C071B12187}" type="datetimeFigureOut">
              <a:rPr lang="ru-RU" smtClean="0"/>
              <a:pPr/>
              <a:t>23.04.2013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81E2-ED3A-413F-909E-4CCF4149A0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8666E-9306-461F-B341-C9C071B12187}" type="datetimeFigureOut">
              <a:rPr lang="ru-RU" smtClean="0"/>
              <a:pPr/>
              <a:t>23.04.2013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81E2-ED3A-413F-909E-4CCF4149A0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8666E-9306-461F-B341-C9C071B12187}" type="datetimeFigureOut">
              <a:rPr lang="ru-RU" smtClean="0"/>
              <a:pPr/>
              <a:t>23.04.2013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A81E2-ED3A-413F-909E-4CCF4149A0F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Второстепенные члены предложения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Распространим предложение.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980728"/>
          <a:ext cx="9144000" cy="5733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64902"/>
                <a:gridCol w="1679098"/>
              </a:tblGrid>
              <a:tr h="1332148">
                <a:tc>
                  <a:txBody>
                    <a:bodyPr/>
                    <a:lstStyle/>
                    <a:p>
                      <a:r>
                        <a:rPr lang="ru-RU" sz="3600" u="sng" dirty="0" smtClean="0"/>
                        <a:t>Стоял</a:t>
                      </a:r>
                      <a:r>
                        <a:rPr lang="ru-RU" sz="3600" baseline="0" dirty="0" smtClean="0"/>
                        <a:t> </a:t>
                      </a:r>
                      <a:r>
                        <a:rPr lang="ru-RU" sz="3600" u="sng" baseline="0" dirty="0" smtClean="0"/>
                        <a:t>самовар</a:t>
                      </a:r>
                      <a:r>
                        <a:rPr lang="ru-RU" sz="3600" baseline="0" dirty="0" smtClean="0"/>
                        <a:t>.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Главные члены предложения</a:t>
                      </a:r>
                      <a:endParaRPr lang="ru-RU" sz="1800" dirty="0"/>
                    </a:p>
                  </a:txBody>
                  <a:tcPr/>
                </a:tc>
              </a:tr>
              <a:tr h="1332148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                  </a:t>
                      </a:r>
                      <a:r>
                        <a:rPr lang="ru-RU" sz="3600" i="1" dirty="0" smtClean="0"/>
                        <a:t>какие?</a:t>
                      </a:r>
                    </a:p>
                    <a:p>
                      <a:r>
                        <a:rPr lang="ru-RU" sz="3600" dirty="0" smtClean="0"/>
                        <a:t>Стоял </a:t>
                      </a:r>
                      <a:r>
                        <a:rPr lang="ru-RU" sz="3600" b="1" dirty="0" smtClean="0">
                          <a:solidFill>
                            <a:srgbClr val="FF0000"/>
                          </a:solidFill>
                        </a:rPr>
                        <a:t>красивый</a:t>
                      </a:r>
                      <a:r>
                        <a:rPr lang="ru-RU" sz="3600" dirty="0" smtClean="0"/>
                        <a:t> самовар.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определяет признак подлежащего</a:t>
                      </a:r>
                      <a:endParaRPr lang="ru-RU" sz="1800" b="1" dirty="0"/>
                    </a:p>
                  </a:txBody>
                  <a:tcPr/>
                </a:tc>
              </a:tr>
              <a:tr h="1332148">
                <a:tc>
                  <a:txBody>
                    <a:bodyPr/>
                    <a:lstStyle/>
                    <a:p>
                      <a:r>
                        <a:rPr lang="ru-RU" sz="3600" b="0" i="1" dirty="0" smtClean="0">
                          <a:solidFill>
                            <a:schemeClr val="tx1"/>
                          </a:solidFill>
                        </a:rPr>
                        <a:t>     где?</a:t>
                      </a:r>
                    </a:p>
                    <a:p>
                      <a:r>
                        <a:rPr lang="ru-RU" sz="3600" b="1" dirty="0" smtClean="0">
                          <a:solidFill>
                            <a:srgbClr val="FF0000"/>
                          </a:solidFill>
                        </a:rPr>
                        <a:t>На столе </a:t>
                      </a:r>
                      <a:r>
                        <a:rPr lang="ru-RU" sz="3600" dirty="0" smtClean="0"/>
                        <a:t>стоял красивый самовар.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обозначает место действия</a:t>
                      </a:r>
                      <a:endParaRPr lang="ru-RU" sz="1800" b="1" dirty="0"/>
                    </a:p>
                  </a:txBody>
                  <a:tcPr/>
                </a:tc>
              </a:tr>
              <a:tr h="1332148">
                <a:tc>
                  <a:txBody>
                    <a:bodyPr/>
                    <a:lstStyle/>
                    <a:p>
                      <a:r>
                        <a:rPr lang="ru-RU" sz="3600" b="0" i="1" dirty="0" smtClean="0">
                          <a:solidFill>
                            <a:schemeClr val="tx1"/>
                          </a:solidFill>
                        </a:rPr>
                        <a:t> когда?</a:t>
                      </a:r>
                    </a:p>
                    <a:p>
                      <a:r>
                        <a:rPr lang="ru-RU" sz="3600" b="1" dirty="0" smtClean="0">
                          <a:solidFill>
                            <a:srgbClr val="FF0000"/>
                          </a:solidFill>
                        </a:rPr>
                        <a:t>Утром</a:t>
                      </a:r>
                      <a:r>
                        <a:rPr lang="ru-RU" sz="3600" dirty="0" smtClean="0"/>
                        <a:t> на столе стоял красивый самовар.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обозначает</a:t>
                      </a:r>
                      <a:r>
                        <a:rPr lang="ru-RU" sz="1800" dirty="0" smtClean="0"/>
                        <a:t> </a:t>
                      </a:r>
                      <a:r>
                        <a:rPr lang="ru-RU" sz="1800" b="1" dirty="0" smtClean="0"/>
                        <a:t>время действия</a:t>
                      </a:r>
                      <a:endParaRPr lang="ru-RU" sz="1800" b="1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179512" y="1628800"/>
            <a:ext cx="108012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Красивый , на столе, утром </a:t>
            </a:r>
            <a:r>
              <a:rPr lang="ru-RU" dirty="0" smtClean="0"/>
              <a:t>– </a:t>
            </a:r>
            <a:r>
              <a:rPr lang="ru-RU" sz="4400" b="1" dirty="0" smtClean="0"/>
              <a:t>второстепенные члены предложения</a:t>
            </a:r>
            <a:r>
              <a:rPr lang="ru-RU" sz="3600" dirty="0" smtClean="0"/>
              <a:t>.</a:t>
            </a:r>
          </a:p>
          <a:p>
            <a:r>
              <a:rPr lang="ru-RU" sz="3600" dirty="0" smtClean="0"/>
              <a:t> Они подчиняются главным членам предложения. Они </a:t>
            </a:r>
            <a:r>
              <a:rPr lang="ru-RU" sz="3600" b="1" dirty="0" smtClean="0"/>
              <a:t>распространяют</a:t>
            </a:r>
            <a:r>
              <a:rPr lang="ru-RU" sz="3600" dirty="0" smtClean="0"/>
              <a:t> (поясняют, уточняют, дополняют) информацию, передаваемую подлежащим и сказуемым.</a:t>
            </a:r>
            <a:endParaRPr lang="ru-RU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Рассмотри таблицу, сделай вывод.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Нераспространённые предложения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Распространённые предложения</a:t>
                      </a:r>
                      <a:endParaRPr lang="ru-RU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u="sng" dirty="0" smtClean="0"/>
                        <a:t>Кошка</a:t>
                      </a:r>
                      <a:r>
                        <a:rPr lang="ru-RU" sz="3200" dirty="0" smtClean="0"/>
                        <a:t> </a:t>
                      </a:r>
                      <a:r>
                        <a:rPr lang="ru-RU" sz="3200" u="sng" dirty="0" smtClean="0"/>
                        <a:t>лежит</a:t>
                      </a:r>
                      <a:r>
                        <a:rPr lang="ru-RU" sz="3200" dirty="0" smtClean="0"/>
                        <a:t>.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FF0000"/>
                          </a:solidFill>
                        </a:rPr>
                        <a:t>На</a:t>
                      </a:r>
                      <a:r>
                        <a:rPr lang="ru-RU" sz="3200" dirty="0" smtClean="0"/>
                        <a:t> </a:t>
                      </a:r>
                      <a:r>
                        <a:rPr lang="ru-RU" sz="3200" dirty="0" smtClean="0">
                          <a:solidFill>
                            <a:srgbClr val="FF0000"/>
                          </a:solidFill>
                        </a:rPr>
                        <a:t>коврике</a:t>
                      </a:r>
                      <a:r>
                        <a:rPr lang="ru-RU" sz="3200" dirty="0" smtClean="0"/>
                        <a:t> лежит кошка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u="sng" dirty="0" smtClean="0"/>
                        <a:t>Плывут</a:t>
                      </a:r>
                      <a:r>
                        <a:rPr lang="ru-RU" sz="3200" dirty="0" smtClean="0"/>
                        <a:t> </a:t>
                      </a:r>
                      <a:r>
                        <a:rPr lang="ru-RU" sz="3200" u="sng" dirty="0" smtClean="0"/>
                        <a:t>облака</a:t>
                      </a:r>
                      <a:r>
                        <a:rPr lang="ru-RU" sz="3200" dirty="0" smtClean="0"/>
                        <a:t>.</a:t>
                      </a:r>
                    </a:p>
                    <a:p>
                      <a:pPr algn="ctr"/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Плывут </a:t>
                      </a:r>
                      <a:r>
                        <a:rPr lang="ru-RU" sz="3200" dirty="0" smtClean="0">
                          <a:solidFill>
                            <a:srgbClr val="FF0000"/>
                          </a:solidFill>
                        </a:rPr>
                        <a:t>лёгкие</a:t>
                      </a:r>
                      <a:r>
                        <a:rPr lang="ru-RU" sz="3200" dirty="0" smtClean="0"/>
                        <a:t> облака.</a:t>
                      </a:r>
                      <a:endParaRPr lang="ru-RU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  </a:t>
                      </a:r>
                      <a:r>
                        <a:rPr lang="ru-RU" sz="3200" u="sng" dirty="0" smtClean="0"/>
                        <a:t>Иван</a:t>
                      </a:r>
                      <a:r>
                        <a:rPr lang="ru-RU" sz="3200" dirty="0" smtClean="0"/>
                        <a:t> </a:t>
                      </a:r>
                      <a:r>
                        <a:rPr lang="ru-RU" sz="3200" u="sng" dirty="0" smtClean="0"/>
                        <a:t>плавает</a:t>
                      </a:r>
                      <a:r>
                        <a:rPr lang="ru-RU" sz="3200" dirty="0" smtClean="0"/>
                        <a:t>.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Иван </a:t>
                      </a:r>
                      <a:r>
                        <a:rPr lang="ru-RU" sz="3200" dirty="0" smtClean="0">
                          <a:solidFill>
                            <a:srgbClr val="FF0000"/>
                          </a:solidFill>
                        </a:rPr>
                        <a:t>хорошо</a:t>
                      </a:r>
                      <a:r>
                        <a:rPr lang="ru-RU" sz="3200" baseline="0" dirty="0" smtClean="0"/>
                        <a:t> плавает </a:t>
                      </a:r>
                      <a:r>
                        <a:rPr lang="ru-RU" sz="3200" baseline="0" dirty="0" smtClean="0">
                          <a:solidFill>
                            <a:srgbClr val="FF0000"/>
                          </a:solidFill>
                        </a:rPr>
                        <a:t>в бассейне</a:t>
                      </a:r>
                      <a:r>
                        <a:rPr lang="ru-RU" sz="3200" baseline="0" dirty="0" smtClean="0"/>
                        <a:t>.</a:t>
                      </a:r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>
            <a:off x="2483768" y="3284984"/>
            <a:ext cx="108012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1187624" y="4365104"/>
            <a:ext cx="1224136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339752" y="5445224"/>
            <a:ext cx="1296144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116</Words>
  <Application>Microsoft Office PowerPoint</Application>
  <PresentationFormat>Экран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Второстепенные члены предложения</vt:lpstr>
      <vt:lpstr>Распространим предложение.</vt:lpstr>
      <vt:lpstr>Слайд 3</vt:lpstr>
      <vt:lpstr>Рассмотри таблицу, сделай вывод.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Чечёткина Д. Ю.</dc:creator>
  <cp:lastModifiedBy>Пирожок</cp:lastModifiedBy>
  <cp:revision>5</cp:revision>
  <dcterms:created xsi:type="dcterms:W3CDTF">2013-03-25T15:53:34Z</dcterms:created>
  <dcterms:modified xsi:type="dcterms:W3CDTF">2013-04-23T15:30:55Z</dcterms:modified>
</cp:coreProperties>
</file>