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6" r:id="rId4"/>
    <p:sldId id="267" r:id="rId5"/>
    <p:sldId id="268" r:id="rId6"/>
    <p:sldId id="269" r:id="rId7"/>
    <p:sldId id="270" r:id="rId8"/>
    <p:sldId id="271" r:id="rId9"/>
    <p:sldId id="272" r:id="rId10"/>
    <p:sldId id="258" r:id="rId11"/>
    <p:sldId id="259" r:id="rId12"/>
    <p:sldId id="260" r:id="rId13"/>
    <p:sldId id="261" r:id="rId14"/>
    <p:sldId id="262" r:id="rId15"/>
    <p:sldId id="263" r:id="rId16"/>
    <p:sldId id="264" r:id="rId17"/>
    <p:sldId id="265" r:id="rId18"/>
    <p:sldId id="273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94713" autoAdjust="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7EB54-C106-41B8-B30D-35F9325CB396}" type="datetimeFigureOut">
              <a:rPr lang="ru-RU" smtClean="0"/>
              <a:pPr/>
              <a:t>05.11.2014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6CCF0B9-8F9B-4A7B-A37A-E5C8A77232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7EB54-C106-41B8-B30D-35F9325CB396}" type="datetimeFigureOut">
              <a:rPr lang="ru-RU" smtClean="0"/>
              <a:pPr/>
              <a:t>05.11.2014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CF0B9-8F9B-4A7B-A37A-E5C8A77232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7EB54-C106-41B8-B30D-35F9325CB396}" type="datetimeFigureOut">
              <a:rPr lang="ru-RU" smtClean="0"/>
              <a:pPr/>
              <a:t>05.11.2014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CF0B9-8F9B-4A7B-A37A-E5C8A77232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7EB54-C106-41B8-B30D-35F9325CB396}" type="datetimeFigureOut">
              <a:rPr lang="ru-RU" smtClean="0"/>
              <a:pPr/>
              <a:t>05.11.2014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6CCF0B9-8F9B-4A7B-A37A-E5C8A77232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7EB54-C106-41B8-B30D-35F9325CB396}" type="datetimeFigureOut">
              <a:rPr lang="ru-RU" smtClean="0"/>
              <a:pPr/>
              <a:t>05.11.2014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CF0B9-8F9B-4A7B-A37A-E5C8A772329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7EB54-C106-41B8-B30D-35F9325CB396}" type="datetimeFigureOut">
              <a:rPr lang="ru-RU" smtClean="0"/>
              <a:pPr/>
              <a:t>05.11.2014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CF0B9-8F9B-4A7B-A37A-E5C8A77232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7EB54-C106-41B8-B30D-35F9325CB396}" type="datetimeFigureOut">
              <a:rPr lang="ru-RU" smtClean="0"/>
              <a:pPr/>
              <a:t>05.11.2014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C6CCF0B9-8F9B-4A7B-A37A-E5C8A772329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7EB54-C106-41B8-B30D-35F9325CB396}" type="datetimeFigureOut">
              <a:rPr lang="ru-RU" smtClean="0"/>
              <a:pPr/>
              <a:t>05.11.2014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CF0B9-8F9B-4A7B-A37A-E5C8A77232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7EB54-C106-41B8-B30D-35F9325CB396}" type="datetimeFigureOut">
              <a:rPr lang="ru-RU" smtClean="0"/>
              <a:pPr/>
              <a:t>05.11.2014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CF0B9-8F9B-4A7B-A37A-E5C8A77232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7EB54-C106-41B8-B30D-35F9325CB396}" type="datetimeFigureOut">
              <a:rPr lang="ru-RU" smtClean="0"/>
              <a:pPr/>
              <a:t>05.11.2014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CF0B9-8F9B-4A7B-A37A-E5C8A77232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7EB54-C106-41B8-B30D-35F9325CB396}" type="datetimeFigureOut">
              <a:rPr lang="ru-RU" smtClean="0"/>
              <a:pPr/>
              <a:t>05.11.2014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CF0B9-8F9B-4A7B-A37A-E5C8A772329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7F7EB54-C106-41B8-B30D-35F9325CB396}" type="datetimeFigureOut">
              <a:rPr lang="ru-RU" smtClean="0"/>
              <a:pPr/>
              <a:t>05.11.2014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C6CCF0B9-8F9B-4A7B-A37A-E5C8A772329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4988024"/>
          </a:xfrm>
        </p:spPr>
        <p:txBody>
          <a:bodyPr>
            <a:normAutofit/>
          </a:bodyPr>
          <a:lstStyle/>
          <a:p>
            <a:pPr algn="ctr"/>
            <a:r>
              <a:rPr lang="ru-RU" sz="6000" i="1" dirty="0" smtClean="0">
                <a:solidFill>
                  <a:srgbClr val="7030A0"/>
                </a:solidFill>
              </a:rPr>
              <a:t>«у меня растут года…»</a:t>
            </a:r>
            <a:endParaRPr lang="ru-RU" sz="6000" i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484784"/>
            <a:ext cx="8521008" cy="3024336"/>
          </a:xfrm>
        </p:spPr>
        <p:txBody>
          <a:bodyPr>
            <a:normAutofit fontScale="90000"/>
          </a:bodyPr>
          <a:lstStyle/>
          <a:p>
            <a:r>
              <a:rPr lang="ru-RU" sz="6600" b="1" dirty="0" smtClean="0">
                <a:effectLst/>
              </a:rPr>
              <a:t>                   без топора, что изба без угла</a:t>
            </a:r>
            <a:r>
              <a:rPr lang="ru-RU" dirty="0" smtClean="0">
                <a:effectLst/>
              </a:rPr>
              <a:t/>
            </a:r>
            <a:br>
              <a:rPr lang="ru-RU" dirty="0" smtClean="0">
                <a:effectLst/>
              </a:rPr>
            </a:br>
            <a:r>
              <a:rPr lang="ru-RU" dirty="0" smtClean="0">
                <a:effectLst/>
              </a:rPr>
              <a:t/>
            </a:r>
            <a:br>
              <a:rPr lang="ru-RU" dirty="0" smtClean="0">
                <a:effectLst/>
              </a:rPr>
            </a:br>
            <a:endParaRPr lang="ru-RU" dirty="0">
              <a:effectLst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9552" y="1586625"/>
            <a:ext cx="3527424" cy="10002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900" b="1" cap="all" dirty="0"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rPr>
              <a:t>Плотник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916832"/>
            <a:ext cx="8686800" cy="3384376"/>
          </a:xfrm>
        </p:spPr>
        <p:txBody>
          <a:bodyPr>
            <a:normAutofit/>
          </a:bodyPr>
          <a:lstStyle/>
          <a:p>
            <a:r>
              <a:rPr lang="ru-RU" sz="6600" b="1" dirty="0" smtClean="0">
                <a:effectLst/>
              </a:rPr>
              <a:t>Всякий                    на свой покрой</a:t>
            </a:r>
            <a:r>
              <a:rPr lang="ru-RU" dirty="0" smtClean="0">
                <a:effectLst/>
              </a:rPr>
              <a:t/>
            </a:r>
            <a:br>
              <a:rPr lang="ru-RU" dirty="0" smtClean="0">
                <a:effectLst/>
              </a:rPr>
            </a:br>
            <a:endParaRPr lang="ru-RU" dirty="0">
              <a:effectLst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51920" y="2225821"/>
            <a:ext cx="410445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b="1" cap="all" dirty="0"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rPr>
              <a:t>портной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476672"/>
            <a:ext cx="8686800" cy="3907904"/>
          </a:xfrm>
        </p:spPr>
        <p:txBody>
          <a:bodyPr>
            <a:normAutofit/>
          </a:bodyPr>
          <a:lstStyle/>
          <a:p>
            <a:pPr algn="just"/>
            <a:r>
              <a:rPr lang="ru-RU" sz="6600" b="1" dirty="0" smtClean="0">
                <a:effectLst/>
              </a:rPr>
              <a:t>Длинная нитка – ленивая</a:t>
            </a:r>
            <a:endParaRPr lang="ru-RU" sz="6600" dirty="0">
              <a:effectLst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160671" y="2420888"/>
            <a:ext cx="302433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b="1" cap="all" dirty="0"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rPr>
              <a:t>швея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476672"/>
            <a:ext cx="8686800" cy="4339952"/>
          </a:xfrm>
        </p:spPr>
        <p:txBody>
          <a:bodyPr>
            <a:normAutofit/>
          </a:bodyPr>
          <a:lstStyle/>
          <a:p>
            <a:r>
              <a:rPr lang="ru-RU" sz="6600" b="1" dirty="0" smtClean="0">
                <a:effectLst/>
              </a:rPr>
              <a:t>У </a:t>
            </a:r>
            <a:r>
              <a:rPr lang="ru-RU" sz="6600" b="1" dirty="0">
                <a:effectLst/>
              </a:rPr>
              <a:t>семи</a:t>
            </a:r>
            <a:r>
              <a:rPr lang="ru-RU" sz="6600" b="1" dirty="0" smtClean="0">
                <a:effectLst/>
              </a:rPr>
              <a:t>                </a:t>
            </a:r>
            <a:r>
              <a:rPr lang="ru-RU" sz="6600" b="1" dirty="0" err="1" smtClean="0">
                <a:effectLst/>
              </a:rPr>
              <a:t>дитЯ</a:t>
            </a:r>
            <a:r>
              <a:rPr lang="ru-RU" sz="6600" b="1" dirty="0" smtClean="0">
                <a:effectLst/>
              </a:rPr>
              <a:t> без глазу</a:t>
            </a:r>
            <a:r>
              <a:rPr lang="ru-RU" dirty="0" smtClean="0">
                <a:effectLst/>
              </a:rPr>
              <a:t/>
            </a:r>
            <a:br>
              <a:rPr lang="ru-RU" dirty="0" smtClean="0">
                <a:effectLst/>
              </a:rPr>
            </a:br>
            <a:endParaRPr lang="ru-RU" dirty="0">
              <a:effectLst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416916" y="1340768"/>
            <a:ext cx="309634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b="1" cap="all" dirty="0"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rPr>
              <a:t>нянек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484784"/>
            <a:ext cx="8686800" cy="3744416"/>
          </a:xfrm>
        </p:spPr>
        <p:txBody>
          <a:bodyPr>
            <a:normAutofit/>
          </a:bodyPr>
          <a:lstStyle/>
          <a:p>
            <a:r>
              <a:rPr lang="ru-RU" sz="6000" b="1" dirty="0" smtClean="0">
                <a:effectLst/>
              </a:rPr>
              <a:t>Хорош                       , хорош и крыжовник</a:t>
            </a:r>
            <a:r>
              <a:rPr lang="ru-RU" dirty="0" smtClean="0">
                <a:effectLst/>
              </a:rPr>
              <a:t/>
            </a:r>
            <a:br>
              <a:rPr lang="ru-RU" dirty="0" smtClean="0">
                <a:effectLst/>
              </a:rPr>
            </a:br>
            <a:endParaRPr lang="ru-RU" dirty="0">
              <a:effectLst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03848" y="2060848"/>
            <a:ext cx="396044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cap="all" dirty="0">
                <a:solidFill>
                  <a:srgbClr val="4E3B30"/>
                </a:solidFill>
                <a:latin typeface="Franklin Gothic Medium"/>
                <a:ea typeface="+mj-ea"/>
                <a:cs typeface="+mj-cs"/>
              </a:rPr>
              <a:t>садовник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1916832"/>
            <a:ext cx="3982216" cy="2520280"/>
          </a:xfrm>
        </p:spPr>
        <p:txBody>
          <a:bodyPr>
            <a:normAutofit/>
          </a:bodyPr>
          <a:lstStyle/>
          <a:p>
            <a:pPr algn="just"/>
            <a:r>
              <a:rPr lang="ru-RU" sz="6600" b="1" dirty="0" smtClean="0">
                <a:effectLst/>
              </a:rPr>
              <a:t>Не   учи</a:t>
            </a:r>
            <a:endParaRPr lang="ru-RU" sz="6600" dirty="0">
              <a:effectLst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211960" y="2636912"/>
            <a:ext cx="374441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b="1" cap="all" dirty="0">
                <a:solidFill>
                  <a:srgbClr val="4E3B30"/>
                </a:solidFill>
                <a:latin typeface="Franklin Gothic Medium"/>
                <a:ea typeface="+mj-ea"/>
                <a:cs typeface="+mj-cs"/>
              </a:rPr>
              <a:t>ученого</a:t>
            </a:r>
            <a:r>
              <a:rPr lang="ru-RU" sz="6600" cap="all" dirty="0">
                <a:solidFill>
                  <a:srgbClr val="4E3B30"/>
                </a:solidFill>
                <a:latin typeface="Franklin Gothic Medium"/>
                <a:ea typeface="+mj-ea"/>
                <a:cs typeface="+mj-cs"/>
              </a:rPr>
              <a:t/>
            </a:r>
            <a:br>
              <a:rPr lang="ru-RU" sz="6600" cap="all" dirty="0">
                <a:solidFill>
                  <a:srgbClr val="4E3B30"/>
                </a:solidFill>
                <a:latin typeface="Franklin Gothic Medium"/>
                <a:ea typeface="+mj-ea"/>
                <a:cs typeface="+mj-cs"/>
              </a:rPr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196752"/>
            <a:ext cx="8686800" cy="4123928"/>
          </a:xfrm>
        </p:spPr>
        <p:txBody>
          <a:bodyPr>
            <a:normAutofit/>
          </a:bodyPr>
          <a:lstStyle/>
          <a:p>
            <a:pPr algn="just"/>
            <a:r>
              <a:rPr lang="ru-RU" sz="6600" b="1" dirty="0" smtClean="0">
                <a:effectLst/>
              </a:rPr>
              <a:t>Нынче в поле</a:t>
            </a:r>
            <a:br>
              <a:rPr lang="ru-RU" sz="6600" b="1" dirty="0" smtClean="0">
                <a:effectLst/>
              </a:rPr>
            </a:br>
            <a:r>
              <a:rPr lang="ru-RU" sz="6600" b="1" dirty="0">
                <a:effectLst/>
              </a:rPr>
              <a:t/>
            </a:r>
            <a:br>
              <a:rPr lang="ru-RU" sz="6600" b="1" dirty="0">
                <a:effectLst/>
              </a:rPr>
            </a:br>
            <a:r>
              <a:rPr lang="ru-RU" sz="6600" b="1" dirty="0" smtClean="0">
                <a:effectLst/>
              </a:rPr>
              <a:t>завтра в армии</a:t>
            </a:r>
            <a:endParaRPr lang="ru-RU" sz="6600" dirty="0">
              <a:effectLst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9512" y="2708920"/>
            <a:ext cx="547260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b="1" cap="all" dirty="0" smtClean="0">
                <a:solidFill>
                  <a:srgbClr val="4E3B30"/>
                </a:solidFill>
                <a:latin typeface="Franklin Gothic Medium"/>
                <a:ea typeface="+mj-ea"/>
                <a:cs typeface="+mj-cs"/>
              </a:rPr>
              <a:t>Тракторист,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323528" y="4797152"/>
            <a:ext cx="374441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b="1" cap="all" dirty="0" smtClean="0">
                <a:solidFill>
                  <a:srgbClr val="4E3B30"/>
                </a:solidFill>
                <a:latin typeface="Franklin Gothic Medium"/>
                <a:ea typeface="+mj-ea"/>
                <a:cs typeface="+mj-cs"/>
              </a:rPr>
              <a:t>танкист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4195936"/>
          </a:xfrm>
        </p:spPr>
        <p:txBody>
          <a:bodyPr>
            <a:normAutofit/>
          </a:bodyPr>
          <a:lstStyle/>
          <a:p>
            <a:r>
              <a:rPr lang="ru-RU" sz="6600" b="1" dirty="0" smtClean="0"/>
              <a:t>                   </a:t>
            </a:r>
            <a:r>
              <a:rPr lang="ru-RU" sz="6600" b="1" dirty="0" smtClean="0">
                <a:effectLst/>
              </a:rPr>
              <a:t>бьет издалека, но  всегда наверняка.</a:t>
            </a:r>
            <a:r>
              <a:rPr lang="ru-RU" dirty="0" smtClean="0">
                <a:effectLst/>
              </a:rPr>
              <a:t/>
            </a:r>
            <a:br>
              <a:rPr lang="ru-RU" dirty="0" smtClean="0">
                <a:effectLst/>
              </a:rPr>
            </a:br>
            <a:endParaRPr lang="ru-RU" dirty="0">
              <a:effectLst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95536" y="684056"/>
            <a:ext cx="374441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b="1" cap="all" dirty="0">
                <a:solidFill>
                  <a:srgbClr val="4E3B30"/>
                </a:solidFill>
                <a:effectLst/>
                <a:latin typeface="Franklin Gothic Medium"/>
                <a:ea typeface="+mj-ea"/>
                <a:cs typeface="+mj-cs"/>
              </a:rPr>
              <a:t>Снайпер</a:t>
            </a:r>
            <a:endParaRPr lang="ru-RU" dirty="0"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3835896"/>
          </a:xfrm>
        </p:spPr>
        <p:txBody>
          <a:bodyPr>
            <a:normAutofit/>
          </a:bodyPr>
          <a:lstStyle/>
          <a:p>
            <a:pPr algn="ctr"/>
            <a:r>
              <a:rPr lang="ru-RU" sz="5400" b="1" dirty="0" smtClean="0"/>
              <a:t>Спасибо за внимание!</a:t>
            </a:r>
            <a:endParaRPr lang="ru-RU" sz="5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1196752"/>
            <a:ext cx="8686800" cy="4176464"/>
          </a:xfrm>
        </p:spPr>
        <p:txBody>
          <a:bodyPr>
            <a:normAutofit/>
          </a:bodyPr>
          <a:lstStyle/>
          <a:p>
            <a:pPr algn="r"/>
            <a:r>
              <a:rPr lang="ru-RU" sz="4800" b="1" dirty="0" smtClean="0"/>
              <a:t>Не профессия выбирает человека, а человек профессию.</a:t>
            </a:r>
            <a:br>
              <a:rPr lang="ru-RU" sz="4800" b="1" dirty="0" smtClean="0"/>
            </a:br>
            <a:r>
              <a:rPr lang="ru-RU" i="1" dirty="0" smtClean="0"/>
              <a:t>Сократ.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6140152"/>
          </a:xfrm>
        </p:spPr>
        <p:txBody>
          <a:bodyPr>
            <a:normAutofit fontScale="90000"/>
          </a:bodyPr>
          <a:lstStyle/>
          <a:p>
            <a:pPr algn="just"/>
            <a:r>
              <a:rPr lang="ru-RU" sz="4900" b="1" i="1" dirty="0" smtClean="0"/>
              <a:t>Распределите профессии по группам</a:t>
            </a:r>
            <a:r>
              <a:rPr lang="ru-RU" b="1" i="1" dirty="0" smtClean="0"/>
              <a:t>: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3100" i="1" dirty="0" smtClean="0"/>
              <a:t>Вязальщик, метеоролог, учитель, финансовый контролер, заведующий магазином, дизайнер, повар, философ, воспитатель, экономист, адвокат, карикатурист, фотограф, ученый-химик, логопед, корректор, декоратор, писатель, садовник, биолог, брокер, художник по металлу, водитель троллейбуса, зоолог, консультант, стенографист, директор рынка, режиссер, маляр, археолог, завуч, секретарь-машинистка, президент банка, архитектор.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5996136"/>
          </a:xfrm>
        </p:spPr>
        <p:txBody>
          <a:bodyPr>
            <a:normAutofit/>
          </a:bodyPr>
          <a:lstStyle/>
          <a:p>
            <a:pPr lvl="0"/>
            <a:r>
              <a:rPr lang="ru-RU" sz="5400" b="1" dirty="0" smtClean="0"/>
              <a:t>Реалистический</a:t>
            </a:r>
            <a:r>
              <a:rPr lang="ru-RU" sz="5400" dirty="0" smtClean="0"/>
              <a:t>: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4400" dirty="0" smtClean="0"/>
              <a:t>вязальщик, повар, фотограф, садовник, водитель,</a:t>
            </a:r>
            <a:br>
              <a:rPr lang="ru-RU" sz="4400" dirty="0" smtClean="0"/>
            </a:br>
            <a:r>
              <a:rPr lang="ru-RU" sz="4400" dirty="0" smtClean="0"/>
              <a:t>троллейбуса, маляр.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457200"/>
            <a:ext cx="8809040" cy="3907904"/>
          </a:xfrm>
        </p:spPr>
        <p:txBody>
          <a:bodyPr>
            <a:normAutofit fontScale="90000"/>
          </a:bodyPr>
          <a:lstStyle/>
          <a:p>
            <a:pPr lvl="0"/>
            <a:r>
              <a:rPr lang="ru-RU" sz="5400" b="1" dirty="0" smtClean="0"/>
              <a:t/>
            </a:r>
            <a:br>
              <a:rPr lang="ru-RU" sz="5400" b="1" dirty="0" smtClean="0"/>
            </a:br>
            <a:r>
              <a:rPr lang="ru-RU" sz="5400" b="1" dirty="0" smtClean="0"/>
              <a:t/>
            </a:r>
            <a:br>
              <a:rPr lang="ru-RU" sz="5400" b="1" dirty="0" smtClean="0"/>
            </a:br>
            <a:r>
              <a:rPr lang="ru-RU" sz="5400" b="1" dirty="0" smtClean="0"/>
              <a:t>Интеллектуальный:</a:t>
            </a:r>
            <a:r>
              <a:rPr lang="ru-RU" sz="4800" dirty="0" smtClean="0"/>
              <a:t/>
            </a:r>
            <a:br>
              <a:rPr lang="ru-RU" sz="4800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</a:t>
            </a:r>
            <a:r>
              <a:rPr lang="ru-RU" sz="5400" dirty="0" smtClean="0"/>
              <a:t>метеоролог, философ, ученый – химик, биолог, зоолог, археолог.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476672"/>
            <a:ext cx="8686800" cy="3888432"/>
          </a:xfrm>
        </p:spPr>
        <p:txBody>
          <a:bodyPr>
            <a:normAutofit fontScale="90000"/>
          </a:bodyPr>
          <a:lstStyle/>
          <a:p>
            <a:pPr lvl="0"/>
            <a:r>
              <a:rPr lang="ru-RU" sz="5400" b="1" dirty="0" smtClean="0"/>
              <a:t/>
            </a:r>
            <a:br>
              <a:rPr lang="ru-RU" sz="5400" b="1" dirty="0" smtClean="0"/>
            </a:br>
            <a:r>
              <a:rPr lang="ru-RU" sz="5400" b="1" dirty="0" smtClean="0"/>
              <a:t>Социальный: </a:t>
            </a:r>
            <a:br>
              <a:rPr lang="ru-RU" sz="5400" b="1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4900" dirty="0" smtClean="0"/>
              <a:t>учитель, воспитатель, логопед, врач, завуч, консультант.</a:t>
            </a:r>
            <a:endParaRPr lang="ru-RU" sz="49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3403848"/>
          </a:xfrm>
        </p:spPr>
        <p:txBody>
          <a:bodyPr>
            <a:normAutofit fontScale="90000"/>
          </a:bodyPr>
          <a:lstStyle/>
          <a:p>
            <a:pPr lvl="0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5400" b="1" dirty="0" smtClean="0"/>
              <a:t>Стандартный:</a:t>
            </a:r>
            <a:br>
              <a:rPr lang="ru-RU" sz="5400" b="1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</a:t>
            </a:r>
            <a:r>
              <a:rPr lang="ru-RU" sz="4900" dirty="0" smtClean="0"/>
              <a:t>финансовый контролер, экономист, корректор, ревизор, стенографист, секретарь – машинист.</a:t>
            </a:r>
            <a:endParaRPr lang="ru-RU" sz="49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4988024"/>
          </a:xfrm>
        </p:spPr>
        <p:txBody>
          <a:bodyPr>
            <a:normAutofit fontScale="90000"/>
          </a:bodyPr>
          <a:lstStyle/>
          <a:p>
            <a:pPr lvl="0"/>
            <a:r>
              <a:rPr lang="ru-RU" sz="5400" b="1" dirty="0" smtClean="0"/>
              <a:t/>
            </a:r>
            <a:br>
              <a:rPr lang="ru-RU" sz="5400" b="1" dirty="0" smtClean="0"/>
            </a:br>
            <a:r>
              <a:rPr lang="ru-RU" sz="5400" b="1" dirty="0" smtClean="0"/>
              <a:t>предприниматели: </a:t>
            </a:r>
            <a:br>
              <a:rPr lang="ru-RU" sz="5400" b="1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4400" dirty="0" smtClean="0"/>
              <a:t>заведующий магазином, адвокат, декоратор, брокер, директор рынка, президент банка.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3259832"/>
          </a:xfrm>
        </p:spPr>
        <p:txBody>
          <a:bodyPr>
            <a:normAutofit fontScale="90000"/>
          </a:bodyPr>
          <a:lstStyle/>
          <a:p>
            <a:pPr lvl="0"/>
            <a:r>
              <a:rPr lang="ru-RU" sz="5400" dirty="0" smtClean="0"/>
              <a:t/>
            </a:r>
            <a:br>
              <a:rPr lang="ru-RU" sz="5400" dirty="0" smtClean="0"/>
            </a:br>
            <a:r>
              <a:rPr lang="ru-RU" sz="5400" dirty="0" smtClean="0"/>
              <a:t/>
            </a:r>
            <a:br>
              <a:rPr lang="ru-RU" sz="5400" dirty="0" smtClean="0"/>
            </a:br>
            <a:r>
              <a:rPr lang="ru-RU" sz="5400" dirty="0" smtClean="0"/>
              <a:t/>
            </a:r>
            <a:br>
              <a:rPr lang="ru-RU" sz="5400" dirty="0" smtClean="0"/>
            </a:br>
            <a:r>
              <a:rPr lang="ru-RU" sz="6000" b="1" dirty="0" smtClean="0"/>
              <a:t>Артистический:</a:t>
            </a:r>
            <a:r>
              <a:rPr lang="ru-RU" sz="5400" dirty="0" smtClean="0"/>
              <a:t/>
            </a:r>
            <a:br>
              <a:rPr lang="ru-RU" sz="5400" dirty="0" smtClean="0"/>
            </a:br>
            <a:r>
              <a:rPr lang="ru-RU" sz="5400" dirty="0" smtClean="0"/>
              <a:t> </a:t>
            </a:r>
            <a:r>
              <a:rPr lang="ru-RU" sz="4900" dirty="0" smtClean="0"/>
              <a:t>дизайнер, карикатурист, писатель, художник по металлу,  режиссер, архитектор.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317</TotalTime>
  <Words>75</Words>
  <Application>Microsoft Office PowerPoint</Application>
  <PresentationFormat>Экран (4:3)</PresentationFormat>
  <Paragraphs>27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Трек</vt:lpstr>
      <vt:lpstr>«у меня растут года…»</vt:lpstr>
      <vt:lpstr>Не профессия выбирает человека, а человек профессию. Сократ.</vt:lpstr>
      <vt:lpstr>Распределите профессии по группам: Вязальщик, метеоролог, учитель, финансовый контролер, заведующий магазином, дизайнер, повар, философ, воспитатель, экономист, адвокат, карикатурист, фотограф, ученый-химик, логопед, корректор, декоратор, писатель, садовник, биолог, брокер, художник по металлу, водитель троллейбуса, зоолог, консультант, стенографист, директор рынка, режиссер, маляр, археолог, завуч, секретарь-машинистка, президент банка, архитектор. </vt:lpstr>
      <vt:lpstr>Реалистический:   вязальщик, повар, фотограф, садовник, водитель, троллейбуса, маляр.  </vt:lpstr>
      <vt:lpstr>  Интеллектуальный:   метеоролог, философ, ученый – химик, биолог, зоолог, археолог. </vt:lpstr>
      <vt:lpstr> Социальный:   учитель, воспитатель, логопед, врач, завуч, консультант.</vt:lpstr>
      <vt:lpstr>    Стандартный:   финансовый контролер, экономист, корректор, ревизор, стенографист, секретарь – машинист.</vt:lpstr>
      <vt:lpstr> предприниматели:   заведующий магазином, адвокат, декоратор, брокер, директор рынка, президент банка. </vt:lpstr>
      <vt:lpstr>   Артистический:  дизайнер, карикатурист, писатель, художник по металлу,  режиссер, архитектор. </vt:lpstr>
      <vt:lpstr>                   без топора, что изба без угла  </vt:lpstr>
      <vt:lpstr>Всякий                    на свой покрой </vt:lpstr>
      <vt:lpstr>Длинная нитка – ленивая</vt:lpstr>
      <vt:lpstr>У семи                дитЯ без глазу </vt:lpstr>
      <vt:lpstr>Хорош                       , хорош и крыжовник </vt:lpstr>
      <vt:lpstr>Не   учи</vt:lpstr>
      <vt:lpstr>Нынче в поле  завтра в армии</vt:lpstr>
      <vt:lpstr>                   бьет издалека, но  всегда наверняка. 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«Профориентация»</dc:title>
  <dc:creator>Пользователь Windows</dc:creator>
  <cp:lastModifiedBy>Пользователь Windows</cp:lastModifiedBy>
  <cp:revision>35</cp:revision>
  <dcterms:created xsi:type="dcterms:W3CDTF">2014-11-03T03:05:41Z</dcterms:created>
  <dcterms:modified xsi:type="dcterms:W3CDTF">2014-11-05T05:45:16Z</dcterms:modified>
</cp:coreProperties>
</file>