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8" r:id="rId6"/>
    <p:sldId id="257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710F5-E218-48DD-948C-89CAE1428AE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4159E-513B-4FCD-B69F-43B17A21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Чем резать жесть?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zgotovlenie-kattera-dlya-polimernoi-gliny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89" t="2254" r="66493" b="50137"/>
          <a:stretch>
            <a:fillRect/>
          </a:stretch>
        </p:blipFill>
        <p:spPr>
          <a:xfrm>
            <a:off x="428596" y="1428736"/>
            <a:ext cx="4143372" cy="3023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571876"/>
            <a:ext cx="4357718" cy="306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78579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Ножницы по металлу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Чем гнуть и удерживать жесть?</a:t>
            </a:r>
            <a:endParaRPr lang="ru-RU" dirty="0"/>
          </a:p>
        </p:txBody>
      </p:sp>
      <p:pic>
        <p:nvPicPr>
          <p:cNvPr id="4" name="Содержимое 3" descr="010800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8" y="4888222"/>
            <a:ext cx="2643206" cy="1969778"/>
          </a:xfrm>
        </p:spPr>
      </p:pic>
      <p:pic>
        <p:nvPicPr>
          <p:cNvPr id="6" name="Рисунок 5" descr="izgotovlenie-kattera-dlya-polimernoi-gliny.jpg"/>
          <p:cNvPicPr>
            <a:picLocks noChangeAspect="1"/>
          </p:cNvPicPr>
          <p:nvPr/>
        </p:nvPicPr>
        <p:blipFill>
          <a:blip r:embed="rId3"/>
          <a:srcRect l="34375" t="3978" r="2343" b="50000"/>
          <a:stretch>
            <a:fillRect/>
          </a:stretch>
        </p:blipFill>
        <p:spPr>
          <a:xfrm>
            <a:off x="1643042" y="1428736"/>
            <a:ext cx="5786478" cy="2071702"/>
          </a:xfrm>
          <a:prstGeom prst="rect">
            <a:avLst/>
          </a:prstGeom>
        </p:spPr>
      </p:pic>
      <p:pic>
        <p:nvPicPr>
          <p:cNvPr id="7" name="Рисунок 6" descr="1224669254_picture_5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643314"/>
            <a:ext cx="3372753" cy="2525817"/>
          </a:xfrm>
          <a:prstGeom prst="rect">
            <a:avLst/>
          </a:prstGeom>
        </p:spPr>
      </p:pic>
      <p:pic>
        <p:nvPicPr>
          <p:cNvPr id="5" name="Рисунок 4" descr="клещ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5520794"/>
            <a:ext cx="2214578" cy="1176495"/>
          </a:xfrm>
          <a:prstGeom prst="rect">
            <a:avLst/>
          </a:prstGeom>
        </p:spPr>
      </p:pic>
      <p:pic>
        <p:nvPicPr>
          <p:cNvPr id="8" name="Рисунок 7" descr="ploskogubtsy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3571876"/>
            <a:ext cx="2791578" cy="200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976" y="71435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Плоскогубцы, круглогубцы, клещи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Чем </a:t>
            </a:r>
            <a:r>
              <a:rPr lang="ru-RU" dirty="0"/>
              <a:t>снимать острые </a:t>
            </a:r>
            <a:r>
              <a:rPr lang="ru-RU" dirty="0" smtClean="0"/>
              <a:t>края?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lvl="2">
              <a:buNone/>
            </a:pPr>
            <a:endParaRPr lang="ru-RU" dirty="0"/>
          </a:p>
        </p:txBody>
      </p:sp>
      <p:pic>
        <p:nvPicPr>
          <p:cNvPr id="4" name="Рисунок 3" descr="1224669850_picture_886.jpg"/>
          <p:cNvPicPr>
            <a:picLocks noChangeAspect="1"/>
          </p:cNvPicPr>
          <p:nvPr/>
        </p:nvPicPr>
        <p:blipFill>
          <a:blip r:embed="rId2"/>
          <a:srcRect r="15714"/>
          <a:stretch>
            <a:fillRect/>
          </a:stretch>
        </p:blipFill>
        <p:spPr>
          <a:xfrm>
            <a:off x="571472" y="1928802"/>
            <a:ext cx="2786082" cy="2479125"/>
          </a:xfrm>
          <a:prstGeom prst="rect">
            <a:avLst/>
          </a:prstGeom>
        </p:spPr>
      </p:pic>
      <p:pic>
        <p:nvPicPr>
          <p:cNvPr id="5" name="Рисунок 4" descr="1024px-DiamondFiles.jpg"/>
          <p:cNvPicPr>
            <a:picLocks noChangeAspect="1"/>
          </p:cNvPicPr>
          <p:nvPr/>
        </p:nvPicPr>
        <p:blipFill>
          <a:blip r:embed="rId3"/>
          <a:srcRect t="5204" b="8930"/>
          <a:stretch>
            <a:fillRect/>
          </a:stretch>
        </p:blipFill>
        <p:spPr>
          <a:xfrm>
            <a:off x="4429124" y="2000240"/>
            <a:ext cx="4279124" cy="2357454"/>
          </a:xfrm>
          <a:prstGeom prst="rect">
            <a:avLst/>
          </a:prstGeom>
        </p:spPr>
      </p:pic>
      <p:pic>
        <p:nvPicPr>
          <p:cNvPr id="6" name="Рисунок 5" descr="1024px-RifflerFi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500570"/>
            <a:ext cx="3929090" cy="2114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142873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Шаберы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150017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Надфили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521495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Рифели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57148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Напильники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ite-Mark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357694"/>
            <a:ext cx="4040198" cy="2292812"/>
          </a:xfrm>
          <a:prstGeom prst="rect">
            <a:avLst/>
          </a:prstGeom>
        </p:spPr>
      </p:pic>
      <p:pic>
        <p:nvPicPr>
          <p:cNvPr id="4" name="Рисунок 3" descr="9960_500x300_-1.jpg"/>
          <p:cNvPicPr>
            <a:picLocks noChangeAspect="1"/>
          </p:cNvPicPr>
          <p:nvPr/>
        </p:nvPicPr>
        <p:blipFill>
          <a:blip r:embed="rId3"/>
          <a:srcRect t="21186" b="15254"/>
          <a:stretch>
            <a:fillRect/>
          </a:stretch>
        </p:blipFill>
        <p:spPr>
          <a:xfrm>
            <a:off x="714348" y="2071678"/>
            <a:ext cx="2809895" cy="1071570"/>
          </a:xfrm>
          <a:prstGeom prst="rect">
            <a:avLst/>
          </a:prstGeom>
        </p:spPr>
      </p:pic>
      <p:pic>
        <p:nvPicPr>
          <p:cNvPr id="6" name="Рисунок 5" descr="111-360700.jpg"/>
          <p:cNvPicPr>
            <a:picLocks noChangeAspect="1"/>
          </p:cNvPicPr>
          <p:nvPr/>
        </p:nvPicPr>
        <p:blipFill>
          <a:blip r:embed="rId4"/>
          <a:srcRect t="11250" b="15624"/>
          <a:stretch>
            <a:fillRect/>
          </a:stretch>
        </p:blipFill>
        <p:spPr>
          <a:xfrm>
            <a:off x="4000496" y="2285992"/>
            <a:ext cx="2928958" cy="21418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Чем сделать разметку </a:t>
            </a:r>
            <a:br>
              <a:rPr lang="ru-RU" dirty="0" smtClean="0"/>
            </a:br>
            <a:r>
              <a:rPr lang="ru-RU" dirty="0" smtClean="0"/>
              <a:t>(контурные риски)?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Кернер                         Чертилка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Слесарный циркуль</a:t>
            </a:r>
          </a:p>
          <a:p>
            <a:pPr>
              <a:buNone/>
            </a:pPr>
            <a:r>
              <a:rPr lang="ru-RU" dirty="0" smtClean="0"/>
              <a:t>Слесарный </a:t>
            </a:r>
            <a:r>
              <a:rPr lang="ru-RU" dirty="0"/>
              <a:t>угольник 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Рейсмус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oto1.jpg"/>
          <p:cNvPicPr>
            <a:picLocks noChangeAspect="1"/>
          </p:cNvPicPr>
          <p:nvPr/>
        </p:nvPicPr>
        <p:blipFill>
          <a:blip r:embed="rId5" cstate="print"/>
          <a:srcRect t="28125" b="28125"/>
          <a:stretch>
            <a:fillRect/>
          </a:stretch>
        </p:blipFill>
        <p:spPr>
          <a:xfrm>
            <a:off x="5786445" y="1541476"/>
            <a:ext cx="3357555" cy="1101705"/>
          </a:xfrm>
          <a:prstGeom prst="rect">
            <a:avLst/>
          </a:prstGeom>
        </p:spPr>
      </p:pic>
      <p:pic>
        <p:nvPicPr>
          <p:cNvPr id="7" name="Рисунок 6" descr="2200306605303b7408d9d8_img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286256"/>
            <a:ext cx="2997850" cy="2252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 делать отверстия в жести?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зубило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пробойники</a:t>
            </a:r>
            <a:endParaRPr lang="ru-RU" dirty="0"/>
          </a:p>
        </p:txBody>
      </p:sp>
      <p:pic>
        <p:nvPicPr>
          <p:cNvPr id="4" name="Рисунок 3" descr="probojn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57496"/>
            <a:ext cx="6096000" cy="3724275"/>
          </a:xfrm>
          <a:prstGeom prst="rect">
            <a:avLst/>
          </a:prstGeo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214422"/>
            <a:ext cx="3495675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Чем выравнивать жесть?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Молоток и киянка</a:t>
            </a:r>
            <a:endParaRPr lang="ru-RU" dirty="0"/>
          </a:p>
        </p:txBody>
      </p:sp>
      <p:pic>
        <p:nvPicPr>
          <p:cNvPr id="4" name="Рисунок 3" descr="molot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571612"/>
            <a:ext cx="5072098" cy="497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согнуть </a:t>
            </a:r>
            <a:r>
              <a:rPr lang="ru-RU" dirty="0" smtClean="0"/>
              <a:t>лист жести?</a:t>
            </a:r>
            <a:endParaRPr lang="ru-RU" dirty="0"/>
          </a:p>
        </p:txBody>
      </p:sp>
      <p:pic>
        <p:nvPicPr>
          <p:cNvPr id="4" name="Содержимое 3" descr="для вальцовк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6000"/>
          <a:stretch>
            <a:fillRect/>
          </a:stretch>
        </p:blipFill>
        <p:spPr>
          <a:xfrm>
            <a:off x="4143372" y="3000372"/>
            <a:ext cx="4762500" cy="3357562"/>
          </a:xfrm>
        </p:spPr>
      </p:pic>
      <p:pic>
        <p:nvPicPr>
          <p:cNvPr id="6" name="Рисунок 5" descr="листосгибочный инструмент.jpg"/>
          <p:cNvPicPr>
            <a:picLocks noChangeAspect="1"/>
          </p:cNvPicPr>
          <p:nvPr/>
        </p:nvPicPr>
        <p:blipFill>
          <a:blip r:embed="rId3"/>
          <a:srcRect l="17869" t="26966" r="7679" b="29590"/>
          <a:stretch>
            <a:fillRect/>
          </a:stretch>
        </p:blipFill>
        <p:spPr>
          <a:xfrm>
            <a:off x="857224" y="1071546"/>
            <a:ext cx="5357850" cy="2071702"/>
          </a:xfrm>
          <a:prstGeom prst="rect">
            <a:avLst/>
          </a:prstGeom>
        </p:spPr>
      </p:pic>
      <p:pic>
        <p:nvPicPr>
          <p:cNvPr id="1026" name="Picture 2" descr="C:\Users\Марина\Desktop\Открытый урок по ТЕХНОЛОГИИ\220px-Biegeanimation_3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446141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56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Чем резать жесть?   </vt:lpstr>
      <vt:lpstr>Чем гнуть и удерживать жесть?</vt:lpstr>
      <vt:lpstr>Чем снимать острые края?  </vt:lpstr>
      <vt:lpstr>Чем сделать разметку  (контурные риски)?</vt:lpstr>
      <vt:lpstr>Чем делать отверстия в жести?</vt:lpstr>
      <vt:lpstr>Чем выравнивать жесть?</vt:lpstr>
      <vt:lpstr>Как согнуть лист жести?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18</cp:revision>
  <dcterms:created xsi:type="dcterms:W3CDTF">2015-04-25T07:26:15Z</dcterms:created>
  <dcterms:modified xsi:type="dcterms:W3CDTF">2015-04-27T16:10:26Z</dcterms:modified>
</cp:coreProperties>
</file>