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4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A18F-4AC9-401E-89D3-060AC9399D9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2A12-C3E8-4371-B557-92CFE9B5C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A18F-4AC9-401E-89D3-060AC9399D9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2A12-C3E8-4371-B557-92CFE9B5C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A18F-4AC9-401E-89D3-060AC9399D9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2A12-C3E8-4371-B557-92CFE9B5C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A18F-4AC9-401E-89D3-060AC9399D9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2A12-C3E8-4371-B557-92CFE9B5C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A18F-4AC9-401E-89D3-060AC9399D9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2A12-C3E8-4371-B557-92CFE9B5C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A18F-4AC9-401E-89D3-060AC9399D9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2A12-C3E8-4371-B557-92CFE9B5C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A18F-4AC9-401E-89D3-060AC9399D9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2A12-C3E8-4371-B557-92CFE9B5C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A18F-4AC9-401E-89D3-060AC9399D9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2A12-C3E8-4371-B557-92CFE9B5C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A18F-4AC9-401E-89D3-060AC9399D9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2A12-C3E8-4371-B557-92CFE9B5C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A18F-4AC9-401E-89D3-060AC9399D9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2A12-C3E8-4371-B557-92CFE9B5C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A18F-4AC9-401E-89D3-060AC9399D9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92A12-C3E8-4371-B557-92CFE9B5C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FA18F-4AC9-401E-89D3-060AC9399D9B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92A12-C3E8-4371-B557-92CFE9B5C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9667949_trol4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2857504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ns_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3071810"/>
            <a:ext cx="292895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organa_banki-e1398340577964.jpg"/>
          <p:cNvPicPr>
            <a:picLocks noChangeAspect="1"/>
          </p:cNvPicPr>
          <p:nvPr/>
        </p:nvPicPr>
        <p:blipFill>
          <a:blip r:embed="rId4"/>
          <a:srcRect l="9433"/>
          <a:stretch>
            <a:fillRect/>
          </a:stretch>
        </p:blipFill>
        <p:spPr>
          <a:xfrm>
            <a:off x="4286248" y="285728"/>
            <a:ext cx="3429368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94209857_Pencilhold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3357562"/>
            <a:ext cx="2622179" cy="3343278"/>
          </a:xfrm>
          <a:prstGeom prst="rect">
            <a:avLst/>
          </a:prstGeom>
          <a:ln w="1905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41087049-01_ld-249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642918"/>
            <a:ext cx="3801216" cy="4579778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ans_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4106002" cy="6143644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3f20b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8485" t="6477" r="39192"/>
          <a:stretch>
            <a:fillRect/>
          </a:stretch>
        </p:blipFill>
        <p:spPr>
          <a:xfrm>
            <a:off x="4000496" y="3714752"/>
            <a:ext cx="1704366" cy="2982915"/>
          </a:xfrm>
          <a:prstGeom prst="rect">
            <a:avLst/>
          </a:prstGeom>
          <a:ln w="190500" cap="sq">
            <a:solidFill>
              <a:srgbClr val="F9A48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esktop\Открытый урок по ТЕХНОЛОГИИ\mobil_iz_ba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4286280" cy="428628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Марина\Desktop\Открытый урок по ТЕХНОЛОГИИ\lampa_iz_ban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4286250" cy="57150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Марина\Desktop\Открытый урок по ТЕХНОЛОГИИ\kak-legko-vyazat-iz-klubochkov.jpg"/>
          <p:cNvPicPr>
            <a:picLocks noChangeAspect="1" noChangeArrowheads="1"/>
          </p:cNvPicPr>
          <p:nvPr/>
        </p:nvPicPr>
        <p:blipFill>
          <a:blip r:embed="rId2"/>
          <a:srcRect t="8681" b="11458"/>
          <a:stretch>
            <a:fillRect/>
          </a:stretch>
        </p:blipFill>
        <p:spPr bwMode="auto">
          <a:xfrm>
            <a:off x="642910" y="357166"/>
            <a:ext cx="3292475" cy="328614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Users\Марина\Desktop\Открытый урок по ТЕХНОЛОГИИ\Ogorod_v_bankah1-e1398273381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86250" cy="320992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7" name="Picture 9" descr="C:\Users\Марина\Desktop\Открытый урок по ТЕХНОЛОГИИ\Organayzery_iz_banok_1.jpg"/>
          <p:cNvPicPr>
            <a:picLocks noChangeAspect="1" noChangeArrowheads="1"/>
          </p:cNvPicPr>
          <p:nvPr/>
        </p:nvPicPr>
        <p:blipFill>
          <a:blip r:embed="rId4"/>
          <a:srcRect r="9999"/>
          <a:stretch>
            <a:fillRect/>
          </a:stretch>
        </p:blipFill>
        <p:spPr bwMode="auto">
          <a:xfrm>
            <a:off x="5072066" y="285728"/>
            <a:ext cx="3429024" cy="28575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C:\Users\Марина\Desktop\Открытый урок по ТЕХНОЛОГИИ\Podelki_iz_banok_vsyakaya_vsyach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929066"/>
            <a:ext cx="3638345" cy="271462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14324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Удачи вам в творчестве, ребята 6-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класса!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Апрель 2015 год</a:t>
            </a:r>
            <a:endParaRPr lang="ru-RU" sz="2200" dirty="0"/>
          </a:p>
        </p:txBody>
      </p:sp>
      <p:pic>
        <p:nvPicPr>
          <p:cNvPr id="4" name="Picture 16" descr="C:\Users\Марина\Desktop\Открытый урок по ТЕХНОЛОГИИ\wind-e13983263706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071966" cy="609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C:\Users\Марина\Desktop\Открытый урок по ТЕХНОЛОГИИ\Podelki_iz_zhestyanih_banok-e13982592293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86250" cy="6429375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3" descr="C:\Users\Марина\Desktop\Открытый урок по ТЕХНОЛОГИИ\Podsvechniki_iz_banok2-e13983313223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286250" cy="2790825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97824142_4045361_97155790_large_gb24.jpg"/>
          <p:cNvPicPr>
            <a:picLocks noChangeAspect="1"/>
          </p:cNvPicPr>
          <p:nvPr/>
        </p:nvPicPr>
        <p:blipFill>
          <a:blip r:embed="rId4"/>
          <a:srcRect l="48598"/>
          <a:stretch>
            <a:fillRect/>
          </a:stretch>
        </p:blipFill>
        <p:spPr>
          <a:xfrm>
            <a:off x="4071934" y="214290"/>
            <a:ext cx="2619375" cy="3676650"/>
          </a:xfrm>
          <a:prstGeom prst="rect">
            <a:avLst/>
          </a:prstGeom>
          <a:ln w="1905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Марина\Desktop\Открытый урок по ТЕХНОЛОГИИ\igolnica_banka-e1398325177170.jpg"/>
          <p:cNvPicPr>
            <a:picLocks noChangeAspect="1" noChangeArrowheads="1"/>
          </p:cNvPicPr>
          <p:nvPr/>
        </p:nvPicPr>
        <p:blipFill>
          <a:blip r:embed="rId5"/>
          <a:srcRect l="36667"/>
          <a:stretch>
            <a:fillRect/>
          </a:stretch>
        </p:blipFill>
        <p:spPr bwMode="auto">
          <a:xfrm>
            <a:off x="5715008" y="3429000"/>
            <a:ext cx="2786082" cy="3245554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rganayzer_banochniy-e13982829485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4048154" cy="607223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Organayzer_iz_banok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28"/>
            <a:ext cx="4178950" cy="607223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nqb8oayJ4X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3824433" cy="5929354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Organayzer_iz_banok-e13982601802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428736"/>
            <a:ext cx="4771224" cy="4357718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ans_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38" y="2714620"/>
            <a:ext cx="3500462" cy="3002619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elovechki_iz_banki1-e13982597721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285728"/>
            <a:ext cx="3643338" cy="2428892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elochnie_igrushki_iz_ban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85728"/>
            <a:ext cx="2977482" cy="2630109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07342289_4045361_537343_455503754570046_465714957_n.jpg"/>
          <p:cNvPicPr>
            <a:picLocks noChangeAspect="1"/>
          </p:cNvPicPr>
          <p:nvPr/>
        </p:nvPicPr>
        <p:blipFill>
          <a:blip r:embed="rId5"/>
          <a:srcRect r="43045"/>
          <a:stretch>
            <a:fillRect/>
          </a:stretch>
        </p:blipFill>
        <p:spPr>
          <a:xfrm>
            <a:off x="214282" y="2500306"/>
            <a:ext cx="2607125" cy="3919528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3" descr="Roboty_iz_banki.jpg"/>
          <p:cNvPicPr>
            <a:picLocks noChangeAspect="1"/>
          </p:cNvPicPr>
          <p:nvPr/>
        </p:nvPicPr>
        <p:blipFill>
          <a:blip r:embed="rId6"/>
          <a:srcRect b="6122"/>
          <a:stretch>
            <a:fillRect/>
          </a:stretch>
        </p:blipFill>
        <p:spPr>
          <a:xfrm>
            <a:off x="2643174" y="3357562"/>
            <a:ext cx="3500462" cy="3286172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ans_012.jpg"/>
          <p:cNvPicPr>
            <a:picLocks noChangeAspect="1"/>
          </p:cNvPicPr>
          <p:nvPr/>
        </p:nvPicPr>
        <p:blipFill>
          <a:blip r:embed="rId2"/>
          <a:srcRect t="4320"/>
          <a:stretch>
            <a:fillRect/>
          </a:stretch>
        </p:blipFill>
        <p:spPr>
          <a:xfrm>
            <a:off x="285720" y="285728"/>
            <a:ext cx="4833882" cy="5786454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3" descr="Podelka_iz_banki-_chasy-e1398274620999.jpg"/>
          <p:cNvPicPr>
            <a:picLocks noGrp="1" noChangeAspect="1"/>
          </p:cNvPicPr>
          <p:nvPr>
            <p:ph idx="1"/>
          </p:nvPr>
        </p:nvPicPr>
        <p:blipFill>
          <a:blip r:embed="rId3"/>
          <a:srcRect l="8333" r="6666" b="3906"/>
          <a:stretch>
            <a:fillRect/>
          </a:stretch>
        </p:blipFill>
        <p:spPr>
          <a:xfrm>
            <a:off x="5357818" y="2143116"/>
            <a:ext cx="3500462" cy="2814071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Zhelezniy_Drovose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500042"/>
            <a:ext cx="3857652" cy="5786478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4" descr="Zhelezniy_Drovos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3860666" cy="5786478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baraban_iz_banki-e1398344241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85728"/>
            <a:ext cx="3253177" cy="422913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11" descr="C:\Users\Марина\Desktop\Открытый урок по ТЕХНОЛОГИИ\Podelki_iz_konservnih-banok-e13982590359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761878" cy="5500702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Cans_008.jpg"/>
          <p:cNvPicPr>
            <a:picLocks noGrp="1" noChangeAspect="1"/>
          </p:cNvPicPr>
          <p:nvPr>
            <p:ph idx="1"/>
          </p:nvPr>
        </p:nvPicPr>
        <p:blipFill>
          <a:blip r:embed="rId4"/>
          <a:srcRect l="8956" r="8955" b="1493"/>
          <a:stretch>
            <a:fillRect/>
          </a:stretch>
        </p:blipFill>
        <p:spPr>
          <a:xfrm>
            <a:off x="3786182" y="3214689"/>
            <a:ext cx="2857520" cy="3429052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2573938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87690" cy="6357982"/>
          </a:xfrm>
          <a:prstGeom prst="rect">
            <a:avLst/>
          </a:prstGeom>
          <a:ln w="190500" cap="sq">
            <a:solidFill>
              <a:srgbClr val="F9A48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Удачи вам в творчестве, ребята 6-ого класса!  Апрель 2015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8</cp:revision>
  <dcterms:created xsi:type="dcterms:W3CDTF">2015-04-25T06:20:18Z</dcterms:created>
  <dcterms:modified xsi:type="dcterms:W3CDTF">2015-04-25T15:45:43Z</dcterms:modified>
</cp:coreProperties>
</file>