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70" r:id="rId5"/>
    <p:sldId id="260" r:id="rId6"/>
    <p:sldId id="262" r:id="rId7"/>
    <p:sldId id="264" r:id="rId8"/>
    <p:sldId id="259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0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44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5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39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8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8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3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7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C1188-E177-40AC-AC03-53F57B4524EB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6438-447E-4260-9B95-1B77681F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7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062" y="1122363"/>
            <a:ext cx="12109938" cy="23876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Правописание   безударных   окончаний глаголов 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077" y="662823"/>
            <a:ext cx="9706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spc="50" dirty="0" smtClean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32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spc="50" dirty="0" smtClean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цать  </a:t>
            </a:r>
            <a:r>
              <a:rPr lang="ru-RU" sz="3200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твёртое  апреля</a:t>
            </a:r>
            <a:br>
              <a:rPr lang="ru-RU" sz="3200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Классная работа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246" y="259787"/>
            <a:ext cx="11207262" cy="543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Вставляет палки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колеса  </a:t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Выбьется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сил  </a:t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Обведет вокруг пальца </a:t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Не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пропустит мимо 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ушей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Зарубит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себе на 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носу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Сложит голову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Гладит по 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головке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Ломает голову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Губы надует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Бьет баклуши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manstif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89823" y="4838635"/>
            <a:ext cx="2286016" cy="1714512"/>
          </a:xfrm>
          <a:prstGeom prst="rect">
            <a:avLst/>
          </a:prstGeom>
        </p:spPr>
      </p:pic>
      <p:pic>
        <p:nvPicPr>
          <p:cNvPr id="4" name="Рисунок 3" descr="kni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246" y="4429977"/>
            <a:ext cx="2286016" cy="212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7821" y="287906"/>
            <a:ext cx="2024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Мешает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63544" y="861647"/>
            <a:ext cx="2154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Устанет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60277" y="1457456"/>
            <a:ext cx="72214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Обманет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29728" y="2020163"/>
            <a:ext cx="233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Услышит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7144" y="2604938"/>
            <a:ext cx="2476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02848" y="3299357"/>
            <a:ext cx="2536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Погибнет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53046" y="3752420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Хвалит </a:t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63589" y="433719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Думает </a:t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377989" y="4921970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Обидится </a:t>
            </a:r>
            <a:b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31696" y="5739608"/>
            <a:ext cx="3760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Бездельничает</a:t>
            </a:r>
            <a:endParaRPr lang="ru-RU" dirty="0"/>
          </a:p>
        </p:txBody>
      </p:sp>
      <p:pic>
        <p:nvPicPr>
          <p:cNvPr id="13" name="Рисунок 12" descr="1075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539" y="1749843"/>
            <a:ext cx="3977442" cy="484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5754" y="1254370"/>
            <a:ext cx="9144000" cy="34396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Фольклор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народное творчество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16506" y="1693027"/>
            <a:ext cx="9144000" cy="1655762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 хорошо потрудились!</a:t>
            </a:r>
          </a:p>
          <a:p>
            <a:pPr lvl="0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158" y="3086976"/>
            <a:ext cx="1620253" cy="198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Н.Ф.             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жение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45169" y="3100434"/>
            <a:ext cx="978408" cy="210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690338" y="3109775"/>
            <a:ext cx="978408" cy="210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058773" y="2954605"/>
            <a:ext cx="609600" cy="5205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3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5413"/>
            <a:ext cx="10433050" cy="44942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Е, И, И</a:t>
            </a:r>
            <a:r>
              <a:rPr lang="ru-RU" sz="6000" b="1" u="sng" dirty="0" smtClean="0">
                <a:solidFill>
                  <a:srgbClr val="FF0000"/>
                </a:solidFill>
              </a:rPr>
              <a:t/>
            </a:r>
            <a:br>
              <a:rPr lang="ru-RU" sz="6000" b="1" u="sng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err="1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rgbClr val="FF0000"/>
                </a:solidFill>
              </a:rPr>
              <a:t>, Е, И</a:t>
            </a:r>
            <a:r>
              <a:rPr lang="ru-RU" sz="6000" b="1" u="sng" dirty="0" smtClean="0">
                <a:solidFill>
                  <a:srgbClr val="FF0000"/>
                </a:solidFill>
              </a:rPr>
              <a:t/>
            </a:r>
            <a:br>
              <a:rPr lang="ru-RU" sz="6000" b="1" u="sng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Е, И,  Е,</a:t>
            </a:r>
            <a:r>
              <a:rPr lang="ru-RU" sz="6000" b="1" u="sng" dirty="0" smtClean="0">
                <a:solidFill>
                  <a:srgbClr val="FF0000"/>
                </a:solidFill>
              </a:rPr>
              <a:t/>
            </a:r>
            <a:br>
              <a:rPr lang="ru-RU" sz="6000" b="1" u="sng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  Я,  Я,  Ю, Я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3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Н.Ф.             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жение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45169" y="3100434"/>
            <a:ext cx="978408" cy="210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690338" y="3109775"/>
            <a:ext cx="978408" cy="210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58773" y="2954605"/>
            <a:ext cx="609600" cy="5205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232" y="1290001"/>
            <a:ext cx="11652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615" y="1936332"/>
            <a:ext cx="9636370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  </a:t>
            </a:r>
            <a:r>
              <a:rPr lang="ru-RU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, а 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война  </a:t>
            </a:r>
            <a:r>
              <a:rPr lang="ru-RU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разруша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.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1386" y="1946787"/>
            <a:ext cx="715106" cy="72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22677" y="2055373"/>
            <a:ext cx="832338" cy="61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862" y="4102160"/>
            <a:ext cx="1121658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Ласточка  день 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начина       , а  соловей  </a:t>
            </a:r>
            <a:r>
              <a:rPr lang="ru-RU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конча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7110" y="4175570"/>
            <a:ext cx="668213" cy="61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06000" y="4175570"/>
            <a:ext cx="832338" cy="61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9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9864" y="1236918"/>
            <a:ext cx="9255368" cy="2319966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Смелый  </a:t>
            </a:r>
            <a:r>
              <a:rPr lang="ru-RU" sz="36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побежда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а  трус  погиба</a:t>
            </a:r>
            <a:b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3015" y="3602038"/>
            <a:ext cx="9694985" cy="1655762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Горьким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сладким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калеч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.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86248" y="3492273"/>
            <a:ext cx="773721" cy="72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34355" y="1740836"/>
            <a:ext cx="668213" cy="61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08122" y="1740836"/>
            <a:ext cx="668216" cy="61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25721" y="3551691"/>
            <a:ext cx="715106" cy="601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123" y="505159"/>
            <a:ext cx="110900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C3986D">
                        <a:shade val="20000"/>
                        <a:satMod val="245000"/>
                      </a:srgbClr>
                    </a:gs>
                    <a:gs pos="43000">
                      <a:srgbClr val="C3986D">
                        <a:satMod val="255000"/>
                      </a:srgbClr>
                    </a:gs>
                    <a:gs pos="48000">
                      <a:srgbClr val="C3986D">
                        <a:shade val="85000"/>
                        <a:satMod val="255000"/>
                      </a:srgbClr>
                    </a:gs>
                    <a:gs pos="100000">
                      <a:srgbClr val="C3986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2. </a:t>
            </a:r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Замен</a:t>
            </a:r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и</a:t>
            </a:r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те в пословицах глаголы </a:t>
            </a:r>
            <a:r>
              <a:rPr lang="ru-RU" sz="3600" b="1" cap="all" dirty="0" smtClean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  2 </a:t>
            </a:r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л </a:t>
            </a:r>
            <a:r>
              <a:rPr lang="ru-RU" sz="3600" b="1" cap="all" dirty="0" err="1" smtClean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мн.ч</a:t>
            </a:r>
            <a:r>
              <a:rPr lang="ru-RU" sz="3600" b="1" cap="all" dirty="0" smtClean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                  глаголами </a:t>
            </a:r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2 л </a:t>
            </a:r>
            <a:r>
              <a:rPr lang="ru-RU" sz="3600" b="1" cap="all" dirty="0" err="1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ед.ч</a:t>
            </a:r>
            <a:r>
              <a:rPr lang="ru-RU" sz="3600" b="1" cap="all" dirty="0" smtClean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.</a:t>
            </a:r>
          </a:p>
          <a:p>
            <a:pPr algn="r"/>
            <a:endParaRPr lang="ru-RU" sz="3600" b="1" cap="all" dirty="0">
              <a:ln w="9000" cmpd="sng">
                <a:solidFill>
                  <a:srgbClr val="C3986D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Franklin Gothic Medium"/>
            </a:endParaRPr>
          </a:p>
          <a:p>
            <a:pPr algn="r"/>
            <a:r>
              <a:rPr lang="ru-RU" sz="3600" b="1" cap="all" dirty="0" smtClean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 </a:t>
            </a:r>
            <a:endParaRPr lang="ru-RU" sz="3600" cap="all" dirty="0" smtClean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</a:endParaRPr>
          </a:p>
          <a:p>
            <a:r>
              <a:rPr lang="ru-RU" sz="36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- </a:t>
            </a:r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тише едете, дальше будете.</a:t>
            </a:r>
            <a:b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 </a:t>
            </a:r>
            <a:b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-напишете пером, не вырубите топором.</a:t>
            </a:r>
            <a:b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3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676" y="585732"/>
            <a:ext cx="878058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Medium"/>
              </a:rPr>
              <a:t>1. Найди ошибки во фразеологических оборотах:</a:t>
            </a:r>
            <a:r>
              <a:rPr lang="ru-RU" sz="3600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/>
            </a:r>
            <a:br>
              <a:rPr lang="ru-RU" sz="3600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3600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/>
            </a:r>
            <a:br>
              <a:rPr lang="ru-RU" sz="3600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- </a:t>
            </a:r>
            <a:r>
              <a:rPr lang="ru-RU" sz="4000" i="1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морочет</a:t>
            </a: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голову.</a:t>
            </a:r>
            <a:b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- </a:t>
            </a:r>
            <a:r>
              <a:rPr lang="ru-RU" sz="4000" i="1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считаит</a:t>
            </a: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ворон.</a:t>
            </a:r>
            <a:b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 </a:t>
            </a:r>
            <a:b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- </a:t>
            </a:r>
            <a:r>
              <a:rPr lang="ru-RU" sz="4000" i="1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валяит</a:t>
            </a: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дурака.</a:t>
            </a:r>
            <a:b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- </a:t>
            </a:r>
            <a:r>
              <a:rPr lang="ru-RU" sz="4000" i="1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заговариваит</a:t>
            </a:r>
            <a: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зубы.</a:t>
            </a:r>
            <a:br>
              <a:rPr lang="ru-RU" sz="4000" i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endParaRPr lang="ru-RU" dirty="0"/>
          </a:p>
        </p:txBody>
      </p:sp>
      <p:pic>
        <p:nvPicPr>
          <p:cNvPr id="7" name="Picture 8" descr="Фото13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20126">
            <a:off x="7795566" y="181068"/>
            <a:ext cx="2981838" cy="381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Фото13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47896">
            <a:off x="6979028" y="3074980"/>
            <a:ext cx="3109165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7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6667" y="1802396"/>
            <a:ext cx="3837269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Игра: </a:t>
            </a:r>
          </a:p>
          <a:p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Переводчики»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113</Words>
  <Application>Microsoft Office PowerPoint</Application>
  <PresentationFormat>Широкоэкранный</PresentationFormat>
  <Paragraphs>42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Franklin Gothic Medium</vt:lpstr>
      <vt:lpstr>Times New Roman</vt:lpstr>
      <vt:lpstr>Verdana</vt:lpstr>
      <vt:lpstr>Тема Office</vt:lpstr>
      <vt:lpstr>Тема:  « Правописание   безударных   окончаний глаголов »</vt:lpstr>
      <vt:lpstr>     Н.Ф.              спряжение</vt:lpstr>
      <vt:lpstr>     Е, И, И  И, Е, И  Е, И,  Е,     Я,  Я,  Ю, Я     </vt:lpstr>
      <vt:lpstr>     Н.Ф.              спряжение</vt:lpstr>
      <vt:lpstr>Презентация PowerPoint</vt:lpstr>
      <vt:lpstr>Смелый  побежда      ,  а  трус  погиба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Фольклор - народное творчество  </vt:lpstr>
      <vt:lpstr>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24</cp:revision>
  <dcterms:created xsi:type="dcterms:W3CDTF">2015-04-23T18:48:52Z</dcterms:created>
  <dcterms:modified xsi:type="dcterms:W3CDTF">2015-05-01T18:44:43Z</dcterms:modified>
</cp:coreProperties>
</file>