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88601-4B6D-4A0A-869F-EFD75656F893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C670-5FAB-47E1-BA94-10748FE49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Рисуем схемы и делим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закрашено?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00392" y="5877272"/>
            <a:ext cx="586408" cy="248891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4" name="Овал 3"/>
          <p:cNvSpPr>
            <a:spLocks noChangeAspect="1"/>
          </p:cNvSpPr>
          <p:nvPr/>
        </p:nvSpPr>
        <p:spPr>
          <a:xfrm>
            <a:off x="827570" y="2060834"/>
            <a:ext cx="3424164" cy="34241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Хорда 4"/>
          <p:cNvSpPr>
            <a:spLocks noChangeAspect="1"/>
          </p:cNvSpPr>
          <p:nvPr/>
        </p:nvSpPr>
        <p:spPr>
          <a:xfrm>
            <a:off x="827570" y="2060834"/>
            <a:ext cx="3424164" cy="3424164"/>
          </a:xfrm>
          <a:prstGeom prst="chord">
            <a:avLst>
              <a:gd name="adj1" fmla="val 2700000"/>
              <a:gd name="adj2" fmla="val 13517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211960" y="1700808"/>
            <a:ext cx="3168352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одна вторая -  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740352" y="1196752"/>
            <a:ext cx="7182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u="sng" dirty="0" smtClean="0"/>
              <a:t>1</a:t>
            </a:r>
          </a:p>
          <a:p>
            <a:r>
              <a:rPr lang="ru-RU" sz="6000" dirty="0" smtClean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03648" y="3212976"/>
            <a:ext cx="7182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u="sng" dirty="0" smtClean="0"/>
              <a:t>1</a:t>
            </a:r>
          </a:p>
          <a:p>
            <a:r>
              <a:rPr lang="ru-RU" sz="6000" dirty="0" smtClean="0"/>
              <a:t>2</a:t>
            </a:r>
          </a:p>
        </p:txBody>
      </p:sp>
      <p:sp>
        <p:nvSpPr>
          <p:cNvPr id="14" name="Стрелка вверх 13"/>
          <p:cNvSpPr/>
          <p:nvPr/>
        </p:nvSpPr>
        <p:spPr>
          <a:xfrm>
            <a:off x="6876256" y="2996952"/>
            <a:ext cx="2267744" cy="2376264"/>
          </a:xfrm>
          <a:prstGeom prst="upArrow">
            <a:avLst>
              <a:gd name="adj1" fmla="val 6240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 сколько частей разделили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закрашено?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4365104"/>
            <a:ext cx="3538736" cy="1761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>
            <a:spLocks noChangeAspect="1"/>
          </p:cNvSpPr>
          <p:nvPr/>
        </p:nvSpPr>
        <p:spPr>
          <a:xfrm>
            <a:off x="827585" y="2060846"/>
            <a:ext cx="4600417" cy="47096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59832" y="1340768"/>
            <a:ext cx="3384376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 одна третья  -</a:t>
            </a:r>
            <a:endParaRPr lang="ru-RU" sz="4000" dirty="0"/>
          </a:p>
        </p:txBody>
      </p:sp>
      <p:sp>
        <p:nvSpPr>
          <p:cNvPr id="13" name="Пирог 12"/>
          <p:cNvSpPr>
            <a:spLocks noChangeAspect="1"/>
          </p:cNvSpPr>
          <p:nvPr/>
        </p:nvSpPr>
        <p:spPr>
          <a:xfrm>
            <a:off x="827585" y="2060846"/>
            <a:ext cx="4600417" cy="4709617"/>
          </a:xfrm>
          <a:prstGeom prst="pie">
            <a:avLst>
              <a:gd name="adj1" fmla="val 0"/>
              <a:gd name="adj2" fmla="val 8055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cxnSpLocks noChangeAspect="1"/>
          </p:cNvCxnSpPr>
          <p:nvPr/>
        </p:nvCxnSpPr>
        <p:spPr>
          <a:xfrm>
            <a:off x="1835696" y="2492895"/>
            <a:ext cx="1296144" cy="19442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60232" y="1268760"/>
            <a:ext cx="432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u="sng" dirty="0" smtClean="0"/>
              <a:t>1</a:t>
            </a:r>
          </a:p>
          <a:p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3848" y="4581128"/>
            <a:ext cx="432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u="sng" dirty="0" smtClean="0"/>
              <a:t>1</a:t>
            </a:r>
          </a:p>
          <a:p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27" name="Стрелка вверх 26"/>
          <p:cNvSpPr/>
          <p:nvPr/>
        </p:nvSpPr>
        <p:spPr>
          <a:xfrm>
            <a:off x="5796136" y="2996952"/>
            <a:ext cx="2267744" cy="2376264"/>
          </a:xfrm>
          <a:prstGeom prst="upArrow">
            <a:avLst>
              <a:gd name="adj1" fmla="val 6240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 сколько частей разделили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закрашено?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4365104"/>
            <a:ext cx="3538736" cy="1761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491880" y="1484784"/>
            <a:ext cx="403244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 одна четвёртая - </a:t>
            </a:r>
            <a:endParaRPr lang="ru-RU" sz="4000" dirty="0"/>
          </a:p>
        </p:txBody>
      </p:sp>
      <p:sp>
        <p:nvSpPr>
          <p:cNvPr id="13" name="Овал 12"/>
          <p:cNvSpPr>
            <a:spLocks noChangeAspect="1"/>
          </p:cNvSpPr>
          <p:nvPr/>
        </p:nvSpPr>
        <p:spPr>
          <a:xfrm>
            <a:off x="1403643" y="2420883"/>
            <a:ext cx="3284415" cy="3284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ирог 13"/>
          <p:cNvSpPr>
            <a:spLocks noChangeAspect="1"/>
          </p:cNvSpPr>
          <p:nvPr/>
        </p:nvSpPr>
        <p:spPr>
          <a:xfrm>
            <a:off x="1403643" y="2420883"/>
            <a:ext cx="3284415" cy="3284415"/>
          </a:xfrm>
          <a:prstGeom prst="pi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cxnSpLocks noChangeAspect="1"/>
          </p:cNvCxnSpPr>
          <p:nvPr/>
        </p:nvCxnSpPr>
        <p:spPr>
          <a:xfrm flipH="1">
            <a:off x="2987824" y="2492896"/>
            <a:ext cx="32319" cy="321240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 noChangeAspect="1"/>
          </p:cNvCxnSpPr>
          <p:nvPr/>
        </p:nvCxnSpPr>
        <p:spPr>
          <a:xfrm>
            <a:off x="1403648" y="4077072"/>
            <a:ext cx="328441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131840" y="2780928"/>
            <a:ext cx="98640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24328" y="908720"/>
            <a:ext cx="574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u="sng" dirty="0" smtClean="0"/>
              <a:t>1</a:t>
            </a:r>
          </a:p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3275856" y="2420888"/>
            <a:ext cx="574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u="sng" dirty="0" smtClean="0"/>
              <a:t>1</a:t>
            </a:r>
          </a:p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19" name="Стрелка вверх 18"/>
          <p:cNvSpPr/>
          <p:nvPr/>
        </p:nvSpPr>
        <p:spPr>
          <a:xfrm>
            <a:off x="6660232" y="2780928"/>
            <a:ext cx="2267744" cy="2376264"/>
          </a:xfrm>
          <a:prstGeom prst="upArrow">
            <a:avLst>
              <a:gd name="adj1" fmla="val 6240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 сколько частей разделили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закрашено?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4365104"/>
            <a:ext cx="3538736" cy="1761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39952" y="1628800"/>
            <a:ext cx="328339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dirty="0" smtClean="0"/>
              <a:t> одна шестая -</a:t>
            </a:r>
            <a:endParaRPr lang="ru-RU" sz="4000" dirty="0"/>
          </a:p>
        </p:txBody>
      </p:sp>
      <p:sp>
        <p:nvSpPr>
          <p:cNvPr id="13" name="Овал 12"/>
          <p:cNvSpPr>
            <a:spLocks noChangeAspect="1"/>
          </p:cNvSpPr>
          <p:nvPr/>
        </p:nvSpPr>
        <p:spPr>
          <a:xfrm>
            <a:off x="899592" y="2492886"/>
            <a:ext cx="3520440" cy="352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ирог 13"/>
          <p:cNvSpPr>
            <a:spLocks noChangeAspect="1"/>
          </p:cNvSpPr>
          <p:nvPr/>
        </p:nvSpPr>
        <p:spPr>
          <a:xfrm>
            <a:off x="899592" y="2492886"/>
            <a:ext cx="3520440" cy="3520440"/>
          </a:xfrm>
          <a:prstGeom prst="pie">
            <a:avLst>
              <a:gd name="adj1" fmla="val 0"/>
              <a:gd name="adj2" fmla="val 178713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cxnSpLocks noChangeAspect="1"/>
          </p:cNvCxnSpPr>
          <p:nvPr/>
        </p:nvCxnSpPr>
        <p:spPr>
          <a:xfrm>
            <a:off x="1547664" y="2780928"/>
            <a:ext cx="2088232" cy="287131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 noChangeAspect="1"/>
          </p:cNvCxnSpPr>
          <p:nvPr/>
        </p:nvCxnSpPr>
        <p:spPr>
          <a:xfrm>
            <a:off x="899592" y="4221088"/>
            <a:ext cx="35204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cxnSpLocks noChangeAspect="1"/>
          </p:cNvCxnSpPr>
          <p:nvPr/>
        </p:nvCxnSpPr>
        <p:spPr>
          <a:xfrm flipV="1">
            <a:off x="1763688" y="2780928"/>
            <a:ext cx="1663376" cy="304953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40352" y="1124744"/>
            <a:ext cx="5741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u="sng" dirty="0" smtClean="0"/>
              <a:t>1</a:t>
            </a:r>
          </a:p>
          <a:p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18" name="Стрелка вверх 17"/>
          <p:cNvSpPr/>
          <p:nvPr/>
        </p:nvSpPr>
        <p:spPr>
          <a:xfrm>
            <a:off x="6876256" y="2996952"/>
            <a:ext cx="2267744" cy="2376264"/>
          </a:xfrm>
          <a:prstGeom prst="upArrow">
            <a:avLst>
              <a:gd name="adj1" fmla="val 6240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 сколько частей разделили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47864" y="2852936"/>
            <a:ext cx="1925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/>
              <a:t>1</a:t>
            </a:r>
          </a:p>
          <a:p>
            <a:r>
              <a:rPr lang="ru-RU" sz="4000" dirty="0" smtClean="0"/>
              <a:t>6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закрашено?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4365104"/>
            <a:ext cx="3538736" cy="1761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>
            <a:spLocks noChangeAspect="1"/>
          </p:cNvSpPr>
          <p:nvPr/>
        </p:nvSpPr>
        <p:spPr>
          <a:xfrm>
            <a:off x="827575" y="2060839"/>
            <a:ext cx="2733505" cy="27335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067944" y="1268760"/>
            <a:ext cx="31835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dirty="0" smtClean="0"/>
              <a:t>Две четверти </a:t>
            </a:r>
            <a:endParaRPr lang="ru-RU" sz="4000" dirty="0"/>
          </a:p>
        </p:txBody>
      </p:sp>
      <p:sp>
        <p:nvSpPr>
          <p:cNvPr id="12" name="Пирог 11"/>
          <p:cNvSpPr>
            <a:spLocks noChangeAspect="1"/>
          </p:cNvSpPr>
          <p:nvPr/>
        </p:nvSpPr>
        <p:spPr>
          <a:xfrm>
            <a:off x="827575" y="2060839"/>
            <a:ext cx="2733505" cy="2733505"/>
          </a:xfrm>
          <a:prstGeom prst="pie">
            <a:avLst>
              <a:gd name="adj1" fmla="val 1070318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ирог 12"/>
          <p:cNvSpPr>
            <a:spLocks noChangeAspect="1"/>
          </p:cNvSpPr>
          <p:nvPr/>
        </p:nvSpPr>
        <p:spPr>
          <a:xfrm>
            <a:off x="827575" y="2060839"/>
            <a:ext cx="2733505" cy="2733505"/>
          </a:xfrm>
          <a:prstGeom prst="pie">
            <a:avLst>
              <a:gd name="adj1" fmla="val 0"/>
              <a:gd name="adj2" fmla="val 5346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6660232" y="2492896"/>
            <a:ext cx="2267744" cy="2376264"/>
          </a:xfrm>
          <a:prstGeom prst="upArrow">
            <a:avLst>
              <a:gd name="adj1" fmla="val 6240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 сколько частей разделили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24328" y="764704"/>
            <a:ext cx="5741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u="sng" dirty="0" smtClean="0"/>
              <a:t>2</a:t>
            </a:r>
          </a:p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6660232" y="0"/>
            <a:ext cx="230425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столько</a:t>
            </a:r>
          </a:p>
          <a:p>
            <a:pPr algn="ctr"/>
            <a:r>
              <a:rPr lang="ru-RU" sz="2000" b="1" dirty="0" smtClean="0"/>
              <a:t>закрасили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закрашено?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4365104"/>
            <a:ext cx="3538736" cy="1761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2276872"/>
            <a:ext cx="10081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067944" y="1268760"/>
            <a:ext cx="296747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dirty="0" smtClean="0"/>
              <a:t>две шестых -</a:t>
            </a:r>
            <a:endParaRPr lang="ru-RU" sz="4000" dirty="0"/>
          </a:p>
        </p:txBody>
      </p:sp>
      <p:cxnSp>
        <p:nvCxnSpPr>
          <p:cNvPr id="29" name="Прямая соединительная линия 28"/>
          <p:cNvCxnSpPr>
            <a:endCxn id="6" idx="2"/>
          </p:cNvCxnSpPr>
          <p:nvPr/>
        </p:nvCxnSpPr>
        <p:spPr>
          <a:xfrm flipH="1">
            <a:off x="3635896" y="2276872"/>
            <a:ext cx="25152" cy="100811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6" idx="1"/>
            <a:endCxn id="25" idx="3"/>
          </p:cNvCxnSpPr>
          <p:nvPr/>
        </p:nvCxnSpPr>
        <p:spPr>
          <a:xfrm>
            <a:off x="3131840" y="2780928"/>
            <a:ext cx="151216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635896" y="2276872"/>
            <a:ext cx="10081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2780928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308304" y="908720"/>
            <a:ext cx="5741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u="sng" dirty="0" smtClean="0"/>
              <a:t>2</a:t>
            </a:r>
            <a:endParaRPr lang="ru-RU" sz="6000" dirty="0" smtClean="0"/>
          </a:p>
          <a:p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13" name="Стрелка вверх 12"/>
          <p:cNvSpPr/>
          <p:nvPr/>
        </p:nvSpPr>
        <p:spPr>
          <a:xfrm>
            <a:off x="6516216" y="2924944"/>
            <a:ext cx="2267744" cy="2376264"/>
          </a:xfrm>
          <a:prstGeom prst="upArrow">
            <a:avLst>
              <a:gd name="adj1" fmla="val 6240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 сколько частей разделили</a:t>
            </a:r>
            <a:endParaRPr lang="ru-RU" sz="2000" b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6516216" y="0"/>
            <a:ext cx="230425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столько</a:t>
            </a:r>
          </a:p>
          <a:p>
            <a:pPr algn="ctr"/>
            <a:r>
              <a:rPr lang="ru-RU" sz="2000" b="1" dirty="0" smtClean="0"/>
              <a:t>закрасили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91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Рисуем схемы и делим числа</vt:lpstr>
      <vt:lpstr>Сколько закрашено? </vt:lpstr>
      <vt:lpstr>Сколько закрашено? </vt:lpstr>
      <vt:lpstr>Сколько закрашено? </vt:lpstr>
      <vt:lpstr>Сколько закрашено? </vt:lpstr>
      <vt:lpstr>Сколько закрашено? </vt:lpstr>
      <vt:lpstr>Сколько закрашено?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Делим на равные части</dc:title>
  <dc:creator>Чечёткина Д. Ю.</dc:creator>
  <cp:lastModifiedBy>Чечёткина Д. Ю.</cp:lastModifiedBy>
  <cp:revision>9</cp:revision>
  <dcterms:created xsi:type="dcterms:W3CDTF">2013-05-02T14:16:45Z</dcterms:created>
  <dcterms:modified xsi:type="dcterms:W3CDTF">2013-05-03T13:56:25Z</dcterms:modified>
</cp:coreProperties>
</file>