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63" r:id="rId3"/>
    <p:sldId id="264" r:id="rId4"/>
    <p:sldId id="267" r:id="rId5"/>
    <p:sldId id="272" r:id="rId6"/>
    <p:sldId id="270" r:id="rId7"/>
    <p:sldId id="269" r:id="rId8"/>
    <p:sldId id="273" r:id="rId9"/>
    <p:sldId id="274" r:id="rId10"/>
    <p:sldId id="258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19106-5C0C-42D4-A5B5-2FDC7511C941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B4C0E-3D11-4AE8-A8A2-85481EA11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B4C0E-3D11-4AE8-A8A2-85481EA1110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CF90C3-FDB3-4DB4-827F-1A96DA28C5AA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71720-2CED-4A67-A64B-25607464E3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CF90C3-FDB3-4DB4-827F-1A96DA28C5AA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71720-2CED-4A67-A64B-25607464E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CF90C3-FDB3-4DB4-827F-1A96DA28C5AA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71720-2CED-4A67-A64B-25607464E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CF90C3-FDB3-4DB4-827F-1A96DA28C5AA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71720-2CED-4A67-A64B-25607464E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CF90C3-FDB3-4DB4-827F-1A96DA28C5AA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71720-2CED-4A67-A64B-25607464E3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CF90C3-FDB3-4DB4-827F-1A96DA28C5AA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71720-2CED-4A67-A64B-25607464E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CF90C3-FDB3-4DB4-827F-1A96DA28C5AA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71720-2CED-4A67-A64B-25607464E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CF90C3-FDB3-4DB4-827F-1A96DA28C5AA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71720-2CED-4A67-A64B-25607464E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CF90C3-FDB3-4DB4-827F-1A96DA28C5AA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71720-2CED-4A67-A64B-25607464E3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CF90C3-FDB3-4DB4-827F-1A96DA28C5AA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71720-2CED-4A67-A64B-25607464E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CF90C3-FDB3-4DB4-827F-1A96DA28C5AA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71720-2CED-4A67-A64B-25607464E3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4CF90C3-FDB3-4DB4-827F-1A96DA28C5AA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CC71720-2CED-4A67-A64B-25607464E3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 свидания, первый класс!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Первый учебник и первый звонок…</a:t>
            </a:r>
          </a:p>
          <a:p>
            <a:pPr>
              <a:buNone/>
            </a:pPr>
            <a:r>
              <a:rPr lang="ru-RU" dirty="0" smtClean="0"/>
              <a:t>Так начинаются школьные годы</a:t>
            </a:r>
            <a:endParaRPr lang="ru-RU" dirty="0"/>
          </a:p>
        </p:txBody>
      </p:sp>
      <p:pic>
        <p:nvPicPr>
          <p:cNvPr id="14339" name="Picture 3" descr="C:\Users\Galina\Desktop\карельская галина\дети\CIMG13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524000"/>
            <a:ext cx="3639736" cy="4664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Спит до осени звонок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143250" y="1447800"/>
            <a:ext cx="600075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Спасибо</a:t>
            </a:r>
            <a:endParaRPr lang="ru-RU" dirty="0"/>
          </a:p>
        </p:txBody>
      </p:sp>
      <p:pic>
        <p:nvPicPr>
          <p:cNvPr id="47108" name="Picture 4" descr="Арт &quot; YAHOOEU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6096000" cy="45100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страну знаний!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76252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Picture 8" descr="https://im3-tub-ru.yandex.net/i?id=79da538e7474449c9b03c1b1fd8167d1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428736"/>
            <a:ext cx="3714776" cy="4643470"/>
          </a:xfrm>
          <a:prstGeom prst="rect">
            <a:avLst/>
          </a:prstGeom>
          <a:noFill/>
        </p:spPr>
      </p:pic>
      <p:pic>
        <p:nvPicPr>
          <p:cNvPr id="8" name="Picture 2" descr="https://im0-tub-ru.yandex.net/i?id=5a3e2634bc67341cc3d847c7c292caf5&amp;n=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643050"/>
            <a:ext cx="3357586" cy="4286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Царство математики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тяжелее 1кг пуха или 1кг железа?</a:t>
            </a:r>
          </a:p>
          <a:p>
            <a:r>
              <a:rPr lang="ru-RU" dirty="0" smtClean="0"/>
              <a:t>Две дочери, две матери да бабушка с внучкой. Сколько всего человек?</a:t>
            </a:r>
          </a:p>
          <a:p>
            <a:r>
              <a:rPr lang="ru-RU" dirty="0" smtClean="0"/>
              <a:t>Сколько лап у двух лягушек и у человека вместе?</a:t>
            </a:r>
          </a:p>
          <a:p>
            <a:r>
              <a:rPr lang="ru-RU" dirty="0" smtClean="0"/>
              <a:t>Сколько концов у двух с половиной палок?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Математические ребусы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100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рона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ru-RU" dirty="0" smtClean="0"/>
              <a:t>Сторона</a:t>
            </a:r>
          </a:p>
          <a:p>
            <a:pPr>
              <a:buNone/>
            </a:pP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Р1на</a:t>
            </a:r>
          </a:p>
          <a:p>
            <a:pPr>
              <a:buNone/>
            </a:pPr>
            <a:r>
              <a:rPr lang="ru-RU" dirty="0" smtClean="0"/>
              <a:t> Родина</a:t>
            </a:r>
          </a:p>
          <a:p>
            <a:pPr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тон</a:t>
            </a:r>
          </a:p>
          <a:p>
            <a:pPr>
              <a:buNone/>
            </a:pPr>
            <a:r>
              <a:rPr lang="ru-RU" dirty="0" smtClean="0"/>
              <a:t>Тритон</a:t>
            </a:r>
          </a:p>
          <a:p>
            <a:pPr>
              <a:buNone/>
            </a:pP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 5 та</a:t>
            </a:r>
          </a:p>
          <a:p>
            <a:pPr>
              <a:buNone/>
            </a:pPr>
            <a:r>
              <a:rPr lang="ru-RU" dirty="0" smtClean="0"/>
              <a:t>опята</a:t>
            </a:r>
            <a:endParaRPr lang="ru-RU" dirty="0"/>
          </a:p>
        </p:txBody>
      </p:sp>
      <p:pic>
        <p:nvPicPr>
          <p:cNvPr id="9" name="Picture 6" descr="https://im3-tub-ru.yandex.net/i?id=c1ce9fdb6c4dd47849a1b6d60655ca77&amp;n=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357298"/>
            <a:ext cx="4214842" cy="45005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книга-азбука</a:t>
            </a:r>
            <a:endParaRPr lang="ru-RU" dirty="0"/>
          </a:p>
        </p:txBody>
      </p:sp>
      <p:pic>
        <p:nvPicPr>
          <p:cNvPr id="26626" name="Picture 2" descr="C:\Users\Galina\Desktop\азбука\CIMG2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2786082" cy="3857652"/>
          </a:xfrm>
          <a:prstGeom prst="rect">
            <a:avLst/>
          </a:prstGeom>
          <a:noFill/>
        </p:spPr>
      </p:pic>
      <p:pic>
        <p:nvPicPr>
          <p:cNvPr id="26627" name="Picture 3" descr="C:\Users\Galina\Desktop\азбука\CIMG19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571611"/>
            <a:ext cx="3286148" cy="3214711"/>
          </a:xfrm>
          <a:prstGeom prst="rect">
            <a:avLst/>
          </a:prstGeom>
          <a:noFill/>
        </p:spPr>
      </p:pic>
      <p:pic>
        <p:nvPicPr>
          <p:cNvPr id="26628" name="Picture 4" descr="C:\Users\Galina\Desktop\азбука\CIMG19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643314"/>
            <a:ext cx="3214710" cy="30003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990600"/>
            <a:ext cx="5410200" cy="5183188"/>
          </a:xfrm>
          <a:prstGeom prst="rect">
            <a:avLst/>
          </a:prstGeom>
          <a:noFill/>
          <a:ln w="349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A3517-029A-488B-98A0-F5506305012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228600"/>
            <a:ext cx="272702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Алфавит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Царство книг</a:t>
            </a:r>
            <a:endParaRPr lang="ru-RU" dirty="0"/>
          </a:p>
        </p:txBody>
      </p:sp>
      <p:pic>
        <p:nvPicPr>
          <p:cNvPr id="19458" name="Picture 2" descr="http://im0-tub-ru.yandex.net/i?id=2b44dfca6363e80a5801008763d143e2&amp;n=2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00174"/>
            <a:ext cx="2786082" cy="2643206"/>
          </a:xfrm>
          <a:prstGeom prst="rect">
            <a:avLst/>
          </a:prstGeom>
          <a:noFill/>
        </p:spPr>
      </p:pic>
      <p:pic>
        <p:nvPicPr>
          <p:cNvPr id="19460" name="Picture 4" descr="https://im3-tub-ru.yandex.net/i?id=74de9ef46b3c66eed181ab3e4b5e501a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142984"/>
            <a:ext cx="2786082" cy="2714644"/>
          </a:xfrm>
          <a:prstGeom prst="rect">
            <a:avLst/>
          </a:prstGeom>
          <a:noFill/>
        </p:spPr>
      </p:pic>
      <p:pic>
        <p:nvPicPr>
          <p:cNvPr id="19462" name="Picture 6" descr="https://im2-tub-ru.yandex.net/i?id=f8c438d7f20790a0ce69b9c40f012c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929066"/>
            <a:ext cx="2928958" cy="2500330"/>
          </a:xfrm>
          <a:prstGeom prst="rect">
            <a:avLst/>
          </a:prstGeom>
          <a:noFill/>
        </p:spPr>
      </p:pic>
      <p:pic>
        <p:nvPicPr>
          <p:cNvPr id="19464" name="Picture 8" descr="https://im3-tub-ru.yandex.net/i?id=cb5d5788189e94545bf88d406ef617e9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07388" y="4286256"/>
            <a:ext cx="2464612" cy="22145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в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Машина</a:t>
            </a:r>
          </a:p>
          <a:p>
            <a:pPr>
              <a:buNone/>
            </a:pPr>
            <a:r>
              <a:rPr lang="ru-RU" sz="5400" dirty="0" smtClean="0"/>
              <a:t>             Смех</a:t>
            </a:r>
          </a:p>
          <a:p>
            <a:pPr>
              <a:buNone/>
            </a:pPr>
            <a:r>
              <a:rPr lang="ru-RU" sz="5400" dirty="0" smtClean="0"/>
              <a:t>                          Экран</a:t>
            </a:r>
          </a:p>
          <a:p>
            <a:pPr>
              <a:buNone/>
            </a:pPr>
            <a:r>
              <a:rPr lang="ru-RU" sz="5400" dirty="0" smtClean="0"/>
              <a:t>          олень</a:t>
            </a:r>
            <a:endParaRPr lang="ru-RU" sz="5400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785918" y="1285860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/>
          <p:cNvSpPr/>
          <p:nvPr/>
        </p:nvSpPr>
        <p:spPr>
          <a:xfrm>
            <a:off x="3714744" y="2285992"/>
            <a:ext cx="914400" cy="914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786446" y="3071810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3000364" y="4214818"/>
            <a:ext cx="914400" cy="914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достижения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Я знаю</a:t>
            </a:r>
          </a:p>
          <a:p>
            <a:pPr lvl="1">
              <a:buNone/>
            </a:pPr>
            <a:endParaRPr lang="ru-RU" dirty="0" smtClean="0"/>
          </a:p>
          <a:p>
            <a:pPr lvl="1">
              <a:buNone/>
            </a:pPr>
            <a:endParaRPr lang="ru-RU" dirty="0" smtClean="0"/>
          </a:p>
          <a:p>
            <a:pPr lvl="1">
              <a:buNone/>
            </a:pPr>
            <a:r>
              <a:rPr lang="ru-RU" dirty="0" smtClean="0"/>
              <a:t>Я запомнил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Я смог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23_мои достижения copy - Портфолио - Личные photoshare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142984"/>
            <a:ext cx="4429156" cy="5214974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>
            <a:off x="3143240" y="2000240"/>
            <a:ext cx="121444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000364" y="3500438"/>
            <a:ext cx="107157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857488" y="4857760"/>
            <a:ext cx="114300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251</TotalTime>
  <Words>107</Words>
  <Application>Microsoft Office PowerPoint</Application>
  <PresentationFormat>Экран (4:3)</PresentationFormat>
  <Paragraphs>38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До свидания, первый класс!</vt:lpstr>
      <vt:lpstr>В страну знаний!</vt:lpstr>
      <vt:lpstr>Царство математики</vt:lpstr>
      <vt:lpstr>Математические ребусы</vt:lpstr>
      <vt:lpstr>Первая книга-азбука</vt:lpstr>
      <vt:lpstr>Слайд 6</vt:lpstr>
      <vt:lpstr>Царство книг</vt:lpstr>
      <vt:lpstr>Игра в слова</vt:lpstr>
      <vt:lpstr>Мои достижения</vt:lpstr>
      <vt:lpstr>Спит до осени звонок</vt:lpstr>
      <vt:lpstr>Спасибо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детства</dc:title>
  <dc:creator>Galina</dc:creator>
  <cp:lastModifiedBy>Galina</cp:lastModifiedBy>
  <cp:revision>26</cp:revision>
  <dcterms:created xsi:type="dcterms:W3CDTF">2015-05-04T08:56:27Z</dcterms:created>
  <dcterms:modified xsi:type="dcterms:W3CDTF">2015-05-11T14:37:53Z</dcterms:modified>
</cp:coreProperties>
</file>