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sldIdLst>
    <p:sldId id="256" r:id="rId4"/>
    <p:sldId id="261" r:id="rId5"/>
    <p:sldId id="275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6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80DD-E0EB-4FD0-923A-51B64DAB74A9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73F1-615F-4419-A3B5-C7AAC4E75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80DD-E0EB-4FD0-923A-51B64DAB74A9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73F1-615F-4419-A3B5-C7AAC4E75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80DD-E0EB-4FD0-923A-51B64DAB74A9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73F1-615F-4419-A3B5-C7AAC4E75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8E0B-9970-425F-829B-A7E07A973F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7314-A80B-44AD-B2C0-15AB4DFB2F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8E0B-9970-425F-829B-A7E07A973F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7314-A80B-44AD-B2C0-15AB4DFB2F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8E0B-9970-425F-829B-A7E07A973F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7314-A80B-44AD-B2C0-15AB4DFB2F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8E0B-9970-425F-829B-A7E07A973F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7314-A80B-44AD-B2C0-15AB4DFB2F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8E0B-9970-425F-829B-A7E07A973F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7314-A80B-44AD-B2C0-15AB4DFB2F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8E0B-9970-425F-829B-A7E07A973F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7314-A80B-44AD-B2C0-15AB4DFB2F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8E0B-9970-425F-829B-A7E07A973F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7314-A80B-44AD-B2C0-15AB4DFB2F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8E0B-9970-425F-829B-A7E07A973F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7314-A80B-44AD-B2C0-15AB4DFB2F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80DD-E0EB-4FD0-923A-51B64DAB74A9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73F1-615F-4419-A3B5-C7AAC4E75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8E0B-9970-425F-829B-A7E07A973F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7314-A80B-44AD-B2C0-15AB4DFB2F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8E0B-9970-425F-829B-A7E07A973F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7314-A80B-44AD-B2C0-15AB4DFB2F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8E0B-9970-425F-829B-A7E07A973F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7314-A80B-44AD-B2C0-15AB4DFB2F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39919-EF0D-4491-A7A4-C38267421A5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75B04-2974-4AEB-9E3F-38A1E43FA3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430D5-4D12-4F0D-9D52-541C9F45D6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C59ED-D072-4C80-B00A-6AF5ACC39E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DD3D6-C457-4BC6-8661-D37F2FC13E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E7EEA-3085-4245-B260-2699C8FF50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64B62-4C30-495C-95DB-86A898BE6A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21642-98A6-4895-9448-46EF718F9B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28121-57C6-40D0-9100-875D01C505C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BAA3A-F1E0-4CC8-BB83-6C72DB3F2C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8295A-38F8-4750-BFDC-44860E10BF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AD28F-A7F6-420A-8EF8-AAF88360AB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A2DCF-DAAF-45E4-8147-E951421920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9DA88-2FA5-44D5-AE8B-47A0CA151A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80DD-E0EB-4FD0-923A-51B64DAB74A9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73F1-615F-4419-A3B5-C7AAC4E75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222A2-EDEA-468E-847C-84B5FB240EF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9AC96-168A-4A77-81E7-49E0B88F26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83696-2B7C-4CB8-AB16-F45547D437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4FA08-29FA-4648-9494-6B54F2C9B0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D3B8F-0BAD-4745-A63F-91752C3834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EA053-6A08-49FA-8AB1-8871028273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C3BAC-D247-468F-B9FB-5800D887BF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B43EB-1A95-491F-AE33-00E87D6E72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80DD-E0EB-4FD0-923A-51B64DAB74A9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73F1-615F-4419-A3B5-C7AAC4E75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80DD-E0EB-4FD0-923A-51B64DAB74A9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73F1-615F-4419-A3B5-C7AAC4E75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80DD-E0EB-4FD0-923A-51B64DAB74A9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73F1-615F-4419-A3B5-C7AAC4E75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80DD-E0EB-4FD0-923A-51B64DAB74A9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73F1-615F-4419-A3B5-C7AAC4E75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80DD-E0EB-4FD0-923A-51B64DAB74A9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73F1-615F-4419-A3B5-C7AAC4E75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80DD-E0EB-4FD0-923A-51B64DAB74A9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73F1-615F-4419-A3B5-C7AAC4E75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280DD-E0EB-4FD0-923A-51B64DAB74A9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E73F1-615F-4419-A3B5-C7AAC4E75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C8E0B-9970-425F-829B-A7E07A973F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27314-A80B-44AD-B2C0-15AB4DFB2F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529D24-F576-461C-842F-88D393B758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6716AC-5AD2-4FA0-9488-6E5E1070C3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3240360"/>
          </a:xfrm>
        </p:spPr>
        <p:txBody>
          <a:bodyPr>
            <a:normAutofit fontScale="90000"/>
          </a:bodyPr>
          <a:lstStyle/>
          <a:p>
            <a:r>
              <a:rPr lang="ru-RU" sz="8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Проект:</a:t>
            </a:r>
            <a:br>
              <a:rPr lang="ru-RU" sz="8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8800" b="1" dirty="0" smtClean="0">
                <a:solidFill>
                  <a:srgbClr val="FF0000"/>
                </a:solidFill>
                <a:latin typeface="Monotype Corsiva" pitchFamily="66" charset="0"/>
              </a:rPr>
              <a:t>«Оригинальный подарок маме»</a:t>
            </a:r>
            <a:endParaRPr lang="ru-RU" sz="8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50912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1800" i="1" dirty="0" smtClean="0">
                <a:solidFill>
                  <a:schemeClr val="tx2"/>
                </a:solidFill>
              </a:rPr>
              <a:t>Подготовила ученица 2 «а» класса</a:t>
            </a:r>
          </a:p>
          <a:p>
            <a:pPr algn="r"/>
            <a:r>
              <a:rPr lang="ru-RU" sz="1800" i="1" dirty="0" smtClean="0">
                <a:solidFill>
                  <a:schemeClr val="tx2"/>
                </a:solidFill>
              </a:rPr>
              <a:t>МБОУ СОШ №15</a:t>
            </a:r>
          </a:p>
          <a:p>
            <a:pPr algn="r"/>
            <a:r>
              <a:rPr lang="ru-RU" sz="1800" i="1" dirty="0" smtClean="0">
                <a:solidFill>
                  <a:schemeClr val="tx2"/>
                </a:solidFill>
              </a:rPr>
              <a:t>Лактионова Виктория</a:t>
            </a:r>
          </a:p>
          <a:p>
            <a:pPr algn="r"/>
            <a:r>
              <a:rPr lang="ru-RU" sz="1800" i="1" dirty="0" smtClean="0">
                <a:solidFill>
                  <a:schemeClr val="tx2"/>
                </a:solidFill>
              </a:rPr>
              <a:t>Под руководством классного руководителя</a:t>
            </a:r>
          </a:p>
          <a:p>
            <a:pPr algn="r"/>
            <a:r>
              <a:rPr lang="ru-RU" sz="1800" i="1" dirty="0" err="1" smtClean="0">
                <a:solidFill>
                  <a:schemeClr val="tx2"/>
                </a:solidFill>
              </a:rPr>
              <a:t>Чантурия</a:t>
            </a:r>
            <a:r>
              <a:rPr lang="ru-RU" sz="1800" i="1" dirty="0" smtClean="0">
                <a:solidFill>
                  <a:schemeClr val="tx2"/>
                </a:solidFill>
              </a:rPr>
              <a:t> Татьяны Михайловны</a:t>
            </a:r>
            <a:endParaRPr lang="ru-RU" sz="18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Вот что у меня получилось.</a:t>
            </a:r>
            <a:b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4" name="Picture 2" descr="D:\вика\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6215" y="836712"/>
            <a:ext cx="7986226" cy="564961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81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8229600" cy="1503040"/>
          </a:xfrm>
        </p:spPr>
        <p:txBody>
          <a:bodyPr>
            <a:normAutofit fontScale="90000"/>
          </a:bodyPr>
          <a:lstStyle/>
          <a:p>
            <a:pPr lvl="0"/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Затем из цветной бумаги я вырезала солнышко, приклеила к</a:t>
            </a:r>
            <a:b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нему  </a:t>
            </a:r>
            <a:b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лучики.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D:\вика\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20700799">
            <a:off x="-126544" y="1085192"/>
            <a:ext cx="5217825" cy="3888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D:\вика\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652085">
            <a:off x="3570154" y="2827584"/>
            <a:ext cx="5659180" cy="40050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2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92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584176"/>
          </a:xfrm>
        </p:spPr>
        <p:txBody>
          <a:bodyPr>
            <a:normAutofit fontScale="90000"/>
          </a:bodyPr>
          <a:lstStyle/>
          <a:p>
            <a:pPr lvl="0"/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Готовое солнышко я приклеила к сердечку.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 descr="D:\вика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0060" y="980728"/>
            <a:ext cx="8456397" cy="5600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pPr lvl="0"/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 этот подарок я подарила мамочке.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 descr="D:\вика\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412776"/>
            <a:ext cx="7610258" cy="50405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2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1\Мои документы\Мои рисунки\8 марта\8 марта3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79450"/>
          </a:xfrm>
          <a:prstGeom prst="rect">
            <a:avLst/>
          </a:prstGeom>
          <a:noFill/>
        </p:spPr>
      </p:pic>
      <p:pic>
        <p:nvPicPr>
          <p:cNvPr id="3" name="Picture 2" descr="D:\8 марта\P902503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0"/>
            <a:ext cx="7042249" cy="5949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4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20689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          </a:t>
            </a:r>
            <a:r>
              <a:rPr lang="ru-RU" sz="3200" b="1" i="1" dirty="0" smtClean="0">
                <a:solidFill>
                  <a:srgbClr val="FF0000"/>
                </a:solidFill>
              </a:rPr>
              <a:t>30 </a:t>
            </a:r>
            <a:r>
              <a:rPr lang="ru-RU" sz="3200" b="1" i="1" dirty="0">
                <a:solidFill>
                  <a:srgbClr val="FF0000"/>
                </a:solidFill>
              </a:rPr>
              <a:t>ноября </a:t>
            </a:r>
            <a:r>
              <a:rPr lang="ru-RU" sz="32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каждого года мы все отмечаем праздник </a:t>
            </a:r>
            <a:r>
              <a:rPr lang="ru-RU" sz="3200" b="1" i="1" dirty="0">
                <a:solidFill>
                  <a:srgbClr val="FF0000"/>
                </a:solidFill>
              </a:rPr>
              <a:t>«День Матери»</a:t>
            </a:r>
            <a:r>
              <a:rPr lang="ru-RU" sz="32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В этот день все дети поздравляют своих матерей и дарят им подарки</a:t>
            </a:r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algn="just"/>
            <a:endParaRPr lang="ru-RU" sz="32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</a:t>
            </a:r>
            <a:endParaRPr lang="ru-RU" sz="32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3212976"/>
            <a:ext cx="74168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 </a:t>
            </a:r>
            <a:r>
              <a:rPr lang="ru-RU" sz="3200" b="1" i="1" dirty="0" smtClean="0"/>
              <a:t>Как сделать подарок маме своими руками? Наверное, такой вопрос рано или поздно задает себе любой ребенок, который не может позволить себе тратить  деньги, но в тоже время желающий обрадовать любимую маму, показать ей, как она ему дорога.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208912" cy="2232248"/>
          </a:xfrm>
        </p:spPr>
        <p:txBody>
          <a:bodyPr/>
          <a:lstStyle/>
          <a:p>
            <a:pPr lvl="0"/>
            <a:r>
              <a:rPr lang="ru-RU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Для этого мне понадобилось: </a:t>
            </a:r>
            <a:r>
              <a:rPr lang="ru-RU" sz="40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картон, салфетки, клей и цветная бумага</a:t>
            </a:r>
            <a:r>
              <a:rPr lang="ru-RU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2050" name="Picture 2" descr="D:\вика\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2327106"/>
            <a:ext cx="6840760" cy="45308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60648"/>
            <a:ext cx="8229600" cy="1512168"/>
          </a:xfrm>
        </p:spPr>
        <p:txBody>
          <a:bodyPr/>
          <a:lstStyle/>
          <a:p>
            <a:pPr lvl="0" algn="ctr">
              <a:buNone/>
            </a:pPr>
            <a:r>
              <a:rPr lang="ru-RU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Сначала я нарисовала и вырезала из листа картона сердце.</a:t>
            </a:r>
          </a:p>
          <a:p>
            <a:endParaRPr lang="ru-RU" dirty="0"/>
          </a:p>
        </p:txBody>
      </p:sp>
      <p:pic>
        <p:nvPicPr>
          <p:cNvPr id="3074" name="Picture 2" descr="D:\вика\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8182" y="1700809"/>
            <a:ext cx="7418234" cy="4913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930226"/>
          </a:xfrm>
        </p:spPr>
        <p:txBody>
          <a:bodyPr>
            <a:normAutofit fontScale="90000"/>
          </a:bodyPr>
          <a:lstStyle/>
          <a:p>
            <a:pPr lvl="0"/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Затем разрезала салфетки на маленькие кусочки и скатала из них шарики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D:\вика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844824"/>
            <a:ext cx="4792062" cy="3173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099" name="Picture 3" descr="D:\вика\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60411" y="3212976"/>
            <a:ext cx="4783589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16127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 вырезанном сердце я обвела свою руку.</a:t>
            </a:r>
            <a:endParaRPr lang="ru-RU" sz="48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 descr="D:\вика\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2060848"/>
            <a:ext cx="6948264" cy="46020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pPr lvl="0"/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 помощью клея из готовых розовых шариков я выложила руку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D:\вика\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412776"/>
            <a:ext cx="7942257" cy="52604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29600" cy="1763688"/>
          </a:xfrm>
        </p:spPr>
        <p:txBody>
          <a:bodyPr>
            <a:normAutofit fontScale="90000"/>
          </a:bodyPr>
          <a:lstStyle/>
          <a:p>
            <a:pPr lvl="0"/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Когда с этим было все закончено, из шариков голубого цвета  я </a:t>
            </a:r>
            <a:b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выложила фон вокруг</a:t>
            </a:r>
            <a:b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  руки.</a:t>
            </a:r>
            <a:b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70" name="Picture 2" descr="D:\вика\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844824"/>
            <a:ext cx="7344816" cy="47927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189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Тема Office</vt:lpstr>
      <vt:lpstr>1_Тема Office</vt:lpstr>
      <vt:lpstr>3_Тема Office</vt:lpstr>
      <vt:lpstr>Проект: «Оригинальный подарок маме»</vt:lpstr>
      <vt:lpstr>Слайд 2</vt:lpstr>
      <vt:lpstr>Слайд 3</vt:lpstr>
      <vt:lpstr>Слайд 4</vt:lpstr>
      <vt:lpstr>Слайд 5</vt:lpstr>
      <vt:lpstr>Затем разрезала салфетки на маленькие кусочки и скатала из них шарики  </vt:lpstr>
      <vt:lpstr> </vt:lpstr>
      <vt:lpstr>С помощью клея из готовых розовых шариков я выложила руку </vt:lpstr>
      <vt:lpstr>Когда с этим было все закончено, из шариков голубого цвета  я                            выложила фон вокруг                                                             руки. </vt:lpstr>
      <vt:lpstr>Вот что у меня получилось. </vt:lpstr>
      <vt:lpstr>Затем из цветной бумаги я вырезала солнышко, приклеила к             нему                                        лучики. </vt:lpstr>
      <vt:lpstr>Готовое солнышко я приклеила к сердечку. </vt:lpstr>
      <vt:lpstr>И этот подарок я подарила мамочке. 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Подарок маме</dc:title>
  <dc:creator>w7</dc:creator>
  <cp:lastModifiedBy>w7</cp:lastModifiedBy>
  <cp:revision>22</cp:revision>
  <dcterms:created xsi:type="dcterms:W3CDTF">2015-02-03T15:53:17Z</dcterms:created>
  <dcterms:modified xsi:type="dcterms:W3CDTF">2015-05-04T15:11:21Z</dcterms:modified>
</cp:coreProperties>
</file>