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4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1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1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2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8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5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3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9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8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625E6-32F6-47CB-86E2-B34B35864EBA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9662-5E2E-44B4-B272-091AEC6BC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640960" cy="6858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ГБДОУ детский сад №110 Выборгского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района города  Санкт – </a:t>
            </a:r>
            <a:r>
              <a:rPr lang="ru-RU" sz="1600" dirty="0" smtClean="0">
                <a:solidFill>
                  <a:srgbClr val="002060"/>
                </a:solidFill>
              </a:rPr>
              <a:t>Петербург.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3200" u="sng" dirty="0" smtClean="0">
                <a:solidFill>
                  <a:srgbClr val="0070C0"/>
                </a:solidFill>
              </a:rPr>
              <a:t>Презентация – Консультация: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«Какие  игры  и  занятия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подойдут  Вашему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ребенку»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Подготовила: воспитатель Орехова Л.Б.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2015 год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877585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40"/>
            <a:ext cx="4464496" cy="532859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Многие родители задумываются о будущем своего ребенка, но маленький ребенок не может четко сформулировать, чем он хочет заниматься больше всего, поэтому выбор его занятий зависит от родителей. Приглядитесь к особенностям поведения Вашего  ребенка – именно в нем задатки будущих увлечений и возможно профессии. </a:t>
            </a:r>
          </a:p>
        </p:txBody>
      </p:sp>
      <p:pic>
        <p:nvPicPr>
          <p:cNvPr id="3" name="Picture 2" descr="C:\Users\User\Desktop\article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55446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04664"/>
            <a:ext cx="4464496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*Если </a:t>
            </a:r>
            <a:r>
              <a:rPr lang="ru-RU" sz="2000" dirty="0">
                <a:solidFill>
                  <a:srgbClr val="002060"/>
                </a:solidFill>
              </a:rPr>
              <a:t>Ваш ребенок любит привлекать к себе внимание, с удовольствием рассказывает стихи и поет песни перед «публикой», часто наряжается и устраивает представления, всегда и везде танцует, не испытывая стеснения. В детском саду на празднике ему обязательно поручают ответственные роли, дают учить стихи. Очень эмоционально реагирует на все, никогда не остается безучастным. Такой ребенок с большим удовольствием будет заниматься танцами, театральным искусством. Природа одарила его обаянием и способностями к творчеству. Советуем с ранних лет водить его в театры, на концерты, давать слушать хорошую музыку, много читать, учить стихи, </a:t>
            </a:r>
            <a:r>
              <a:rPr lang="ru-RU" sz="2000" dirty="0" smtClean="0">
                <a:solidFill>
                  <a:srgbClr val="002060"/>
                </a:solidFill>
              </a:rPr>
              <a:t>песни.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3645024"/>
            <a:ext cx="37729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37161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26456" r="21087" b="4451"/>
          <a:stretch/>
        </p:blipFill>
        <p:spPr bwMode="auto">
          <a:xfrm>
            <a:off x="1275521" y="4365104"/>
            <a:ext cx="2157046" cy="184052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7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1" y="343939"/>
            <a:ext cx="4176463" cy="61588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*Если ребенок во всем замечает красоту, восхищается ею. Прогулки по парку, лесу оставляют неизгладимое впечатление. Любит рисовать, независимо от способностей, разглядывая рисунки – выражает свои чувства, порой удивляя неординарностью мыслей. Побывав в музее, просит отвести его туда еще. Стихия этих детей – изостудия, музеи, там они прекрасно себя чувствуют. Тонкое художественное восприятие окружающего мира требует поддержки и развития. Советуем посещать музеи, выставки, детский центр при музее,  покупать книги соответствующего содержания.</a:t>
            </a:r>
          </a:p>
        </p:txBody>
      </p:sp>
      <p:pic>
        <p:nvPicPr>
          <p:cNvPr id="1026" name="Picture 2" descr="C:\Users\User\Desktop\images (1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2"/>
          <a:stretch/>
        </p:blipFill>
        <p:spPr bwMode="auto">
          <a:xfrm>
            <a:off x="323529" y="332656"/>
            <a:ext cx="38794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images (5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84984"/>
            <a:ext cx="3879419" cy="27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548680"/>
            <a:ext cx="3744416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*Если ребенок во всем старается быть первым, не любит проигрывать, обладает спортивной злостью, азартом, волей к победе. Физически вынослив, активен, может без устали играть в подвижные игры. Скорее всего, из него получится отличный спортсмен. Гиподинамия для таких детей – худшее, что может быть. В физических упражнениях он нуждается как в воздухе, а радость победы, несравнима ни с чем. Игры с мячом, спортивная секция, бассейн и </a:t>
            </a:r>
            <a:r>
              <a:rPr lang="ru-RU" sz="2000" dirty="0" smtClean="0">
                <a:solidFill>
                  <a:srgbClr val="002060"/>
                </a:solidFill>
              </a:rPr>
              <a:t>тому подобное.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User\Desktop\images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/>
          <a:stretch/>
        </p:blipFill>
        <p:spPr bwMode="auto">
          <a:xfrm>
            <a:off x="444279" y="3212976"/>
            <a:ext cx="3818638" cy="27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ИнтернетФото\КартинкиДети\images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01017" cy="25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9" t="46880" r="38942" b="13238"/>
          <a:stretch/>
        </p:blipFill>
        <p:spPr bwMode="auto">
          <a:xfrm>
            <a:off x="1619671" y="4495799"/>
            <a:ext cx="1165103" cy="1113692"/>
          </a:xfrm>
          <a:prstGeom prst="smileyF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4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258816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* Если </a:t>
            </a:r>
            <a:r>
              <a:rPr lang="ru-RU" sz="2000" dirty="0">
                <a:solidFill>
                  <a:srgbClr val="002060"/>
                </a:solidFill>
              </a:rPr>
              <a:t>у Вашего ребенка рано проявился логический склад ума, он легко и быстро «схватывает»  суть происходящего, задумчив, любит размышлять, задавать вопросы, искать закономерности, пытается делать выводы. Легко обучается, особенно счету. Логические игры, предпочитает всем остальным и увлекаясь ими, теряет чувство времени. Все свидетельствует о том, что он может в будущем  увлечься точными науками, шахматами и т.п. Поэтому лучше всего в раннем детстве покупать ему паззлы, логические игры, лото, шашки.  Потом посещать математическую школу, шахматный </a:t>
            </a:r>
            <a:r>
              <a:rPr lang="ru-RU" sz="2000" dirty="0" smtClean="0">
                <a:solidFill>
                  <a:srgbClr val="002060"/>
                </a:solidFill>
              </a:rPr>
              <a:t>кружок.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User\Desktop\Без-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1236" b="25364"/>
          <a:stretch/>
        </p:blipFill>
        <p:spPr bwMode="auto">
          <a:xfrm>
            <a:off x="511277" y="491026"/>
            <a:ext cx="3738535" cy="25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8" y="3356992"/>
            <a:ext cx="381276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ИнтернетФото\наБеломФоне\images (5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5151" r="3792" b="5845"/>
          <a:stretch/>
        </p:blipFill>
        <p:spPr bwMode="auto">
          <a:xfrm>
            <a:off x="179512" y="2492896"/>
            <a:ext cx="2414954" cy="15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404664"/>
            <a:ext cx="3744416" cy="6068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*Современное  общество больше не охвачено идеей непременно «вырастить»  чемпионов. Оно осознало, что гораздо важнее, чтобы ребенок получал истинное удовольствие, развивая свои способности, которые сослужат лично         ему добрую службу в будущем. Важно не кем он будет, а каким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                   </a:t>
            </a:r>
            <a:endParaRPr lang="ru-RU" sz="1800" dirty="0">
              <a:solidFill>
                <a:srgbClr val="00B0F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320480" cy="57163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5382508"/>
            <a:ext cx="8892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</a:t>
            </a:r>
            <a:r>
              <a:rPr lang="ru-RU" sz="2800" dirty="0" smtClean="0">
                <a:solidFill>
                  <a:srgbClr val="0070C0"/>
                </a:solidFill>
              </a:rPr>
              <a:t>Желаю успехов во всех начинаниях Вам и Вашим детям!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images (16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2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5993"/>
            <a:ext cx="1440160" cy="14193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ИнтернетФото\наБеломФоне\images (2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6400"/>
            <a:ext cx="2057400" cy="1143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499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ГБДОУ детский сад №110 Выборгского района города  Санкт – Петербург.  Презентация – Консультация: «Какие  игры  и  занятия  подойдут  Вашему ребенку»                                                                                                    Подготовила: воспитатель Орехова Л.Б. 2015 год </vt:lpstr>
      <vt:lpstr>Многие родители задумываются о будущем своего ребенка, но маленький ребенок не может четко сформулировать, чем он хочет заниматься больше всего, поэтому выбор его занятий зависит от родителей. Приглядитесь к особенностям поведения Вашего  ребенка – именно в нем задатки будущих увлечений и возможно профессии.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77</cp:revision>
  <dcterms:created xsi:type="dcterms:W3CDTF">2015-03-23T17:07:40Z</dcterms:created>
  <dcterms:modified xsi:type="dcterms:W3CDTF">2015-05-05T08:16:54Z</dcterms:modified>
</cp:coreProperties>
</file>