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73" r:id="rId2"/>
    <p:sldId id="271" r:id="rId3"/>
    <p:sldId id="272" r:id="rId4"/>
    <p:sldId id="282" r:id="rId5"/>
    <p:sldId id="284" r:id="rId6"/>
    <p:sldId id="285" r:id="rId7"/>
    <p:sldId id="293" r:id="rId8"/>
    <p:sldId id="292" r:id="rId9"/>
    <p:sldId id="287" r:id="rId10"/>
    <p:sldId id="256" r:id="rId11"/>
    <p:sldId id="288" r:id="rId12"/>
    <p:sldId id="290" r:id="rId13"/>
    <p:sldId id="291" r:id="rId14"/>
    <p:sldId id="289" r:id="rId15"/>
    <p:sldId id="270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0E5B0-AFD5-4123-AEF5-179F44E266A8}" type="doc">
      <dgm:prSet loTypeId="urn:microsoft.com/office/officeart/2005/8/layout/hierarchy2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1859906-4A34-4743-8743-660722811129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xfrm>
          <a:off x="2051669" y="1314993"/>
          <a:ext cx="1428766" cy="1025514"/>
        </a:xfrm>
        <a:ln/>
      </dgm:spPr>
      <dgm:t>
        <a:bodyPr/>
        <a:lstStyle/>
        <a:p>
          <a:r>
            <a:rPr lang="ru-RU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Консультационный </a:t>
          </a:r>
          <a:r>
            <a: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центр</a:t>
          </a:r>
        </a:p>
      </dgm:t>
    </dgm:pt>
    <dgm:pt modelId="{4567EB86-8141-4DD2-AE2C-7E41571FFEE5}" type="parTrans" cxnId="{CFD80148-E65E-4F6A-AC80-81600E0F61E6}">
      <dgm:prSet/>
      <dgm:spPr/>
      <dgm:t>
        <a:bodyPr/>
        <a:lstStyle/>
        <a:p>
          <a:endParaRPr lang="ru-RU"/>
        </a:p>
      </dgm:t>
    </dgm:pt>
    <dgm:pt modelId="{2A2E0EE6-8B8E-465B-82C4-9B0716631734}" type="sibTrans" cxnId="{CFD80148-E65E-4F6A-AC80-81600E0F61E6}">
      <dgm:prSet/>
      <dgm:spPr/>
      <dgm:t>
        <a:bodyPr/>
        <a:lstStyle/>
        <a:p>
          <a:endParaRPr lang="ru-RU"/>
        </a:p>
      </dgm:t>
    </dgm:pt>
    <dgm:pt modelId="{1109BF87-1B32-44D8-B72A-8ABD45BC9E6D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xfrm>
          <a:off x="3061275" y="2429910"/>
          <a:ext cx="1025514" cy="1025514"/>
        </a:xfrm>
        <a:ln/>
      </dgm:spPr>
      <dgm:t>
        <a:bodyPr/>
        <a:lstStyle/>
        <a:p>
          <a:r>
            <a:rPr lang="ru-RU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Педагог-психолог</a:t>
          </a:r>
        </a:p>
      </dgm:t>
    </dgm:pt>
    <dgm:pt modelId="{66CBD871-C7BE-45F3-9F57-FD7E206CFDB9}" type="parTrans" cxnId="{556AFC0B-2A3E-42F4-AFA1-82F13EED1167}">
      <dgm:prSet/>
      <dgm:spPr>
        <a:xfrm rot="3244148">
          <a:off x="3033250" y="2388513"/>
          <a:ext cx="302358" cy="33093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B2A6815-D0EE-422E-967E-13EC3E7CC8E0}" type="sibTrans" cxnId="{556AFC0B-2A3E-42F4-AFA1-82F13EED1167}">
      <dgm:prSet/>
      <dgm:spPr/>
      <dgm:t>
        <a:bodyPr/>
        <a:lstStyle/>
        <a:p>
          <a:endParaRPr lang="ru-RU"/>
        </a:p>
      </dgm:t>
    </dgm:pt>
    <dgm:pt modelId="{A40B71B2-DC15-4C1A-AEEC-8A7CEEF7A8C1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xfrm>
          <a:off x="1491049" y="2429910"/>
          <a:ext cx="1025514" cy="1025514"/>
        </a:xfrm>
        <a:ln/>
      </dgm:spPr>
      <dgm:t>
        <a:bodyPr/>
        <a:lstStyle/>
        <a:p>
          <a:r>
            <a:rPr lang="ru-RU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Инструктор  по физкультуре</a:t>
          </a:r>
        </a:p>
      </dgm:t>
    </dgm:pt>
    <dgm:pt modelId="{E910BD36-14EB-4464-8AC5-6FF985F9533C}" type="parTrans" cxnId="{3209262B-F238-4586-83E1-8300D2B50C3A}">
      <dgm:prSet/>
      <dgm:spPr>
        <a:xfrm rot="7461577">
          <a:off x="2232169" y="2387178"/>
          <a:ext cx="280201" cy="33093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B761075-A2CD-44E8-8F6A-2A55EC3DA7D2}" type="sibTrans" cxnId="{3209262B-F238-4586-83E1-8300D2B50C3A}">
      <dgm:prSet/>
      <dgm:spPr/>
      <dgm:t>
        <a:bodyPr/>
        <a:lstStyle/>
        <a:p>
          <a:endParaRPr lang="ru-RU"/>
        </a:p>
      </dgm:t>
    </dgm:pt>
    <dgm:pt modelId="{AA8D0F3F-7598-41FC-99F7-0BC5F3964341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xfrm>
          <a:off x="1022964" y="930820"/>
          <a:ext cx="1025514" cy="1025514"/>
        </a:xfrm>
        <a:ln/>
      </dgm:spPr>
      <dgm:t>
        <a:bodyPr/>
        <a:lstStyle/>
        <a:p>
          <a:r>
            <a:rPr lang="ru-RU" b="1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Педагог по изодеятельности </a:t>
          </a:r>
        </a:p>
      </dgm:t>
    </dgm:pt>
    <dgm:pt modelId="{78CA84AA-F6FD-41ED-9B8C-1B943E299FC0}" type="parTrans" cxnId="{F10571C8-937E-4955-B2F4-C11D4E6D341A}">
      <dgm:prSet/>
      <dgm:spPr>
        <a:xfrm rot="11840466">
          <a:off x="2023130" y="1593258"/>
          <a:ext cx="89886" cy="33093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724D891-B508-40AE-A476-806A9AA781A3}" type="sibTrans" cxnId="{F10571C8-937E-4955-B2F4-C11D4E6D341A}">
      <dgm:prSet/>
      <dgm:spPr/>
      <dgm:t>
        <a:bodyPr/>
        <a:lstStyle/>
        <a:p>
          <a:endParaRPr lang="ru-RU"/>
        </a:p>
      </dgm:t>
    </dgm:pt>
    <dgm:pt modelId="{5AD89F3F-A149-4D11-B012-495ACB855BF9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xfrm>
          <a:off x="3546502" y="936536"/>
          <a:ext cx="1025514" cy="1025514"/>
        </a:xfrm>
        <a:ln/>
      </dgm:spPr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Учитель-</a:t>
          </a:r>
        </a:p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логопед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7BCE5677-D709-4ACC-A6B9-716EE716E9A6}" type="parTrans" cxnId="{77693696-F5C6-4863-988F-E8C6792F98A3}">
      <dgm:prSet/>
      <dgm:spPr>
        <a:xfrm rot="20621273">
          <a:off x="3424636" y="1597188"/>
          <a:ext cx="145433" cy="33093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33DF10A-2916-4602-8D92-E03E2DCCBBD7}" type="sibTrans" cxnId="{77693696-F5C6-4863-988F-E8C6792F98A3}">
      <dgm:prSet/>
      <dgm:spPr/>
      <dgm:t>
        <a:bodyPr/>
        <a:lstStyle/>
        <a:p>
          <a:endParaRPr lang="ru-RU"/>
        </a:p>
      </dgm:t>
    </dgm:pt>
    <dgm:pt modelId="{3F02D347-DAEA-4E52-B9C5-BFF5B534B4F0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xfrm>
          <a:off x="2264729" y="30727"/>
          <a:ext cx="1025514" cy="1025514"/>
        </a:xfrm>
        <a:ln/>
      </dgm:spPr>
      <dgm:t>
        <a:bodyPr/>
        <a:lstStyle/>
        <a:p>
          <a:r>
            <a:rPr lang="ru-RU" b="1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Воспитатели </a:t>
          </a:r>
        </a:p>
      </dgm:t>
    </dgm:pt>
    <dgm:pt modelId="{A1A8BAC9-CC01-4560-B3E0-5BBC868204D0}" type="parTrans" cxnId="{F8519DD2-7CDE-48BC-8A8E-EA6894CDFE36}">
      <dgm:prSet/>
      <dgm:spPr>
        <a:xfrm rot="16230606">
          <a:off x="2642373" y="1169065"/>
          <a:ext cx="258793" cy="33093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9BC3D9A-CD67-4088-8504-06A3F80C6F5F}" type="sibTrans" cxnId="{F8519DD2-7CDE-48BC-8A8E-EA6894CDFE36}">
      <dgm:prSet/>
      <dgm:spPr/>
      <dgm:t>
        <a:bodyPr/>
        <a:lstStyle/>
        <a:p>
          <a:endParaRPr lang="ru-RU"/>
        </a:p>
      </dgm:t>
    </dgm:pt>
    <dgm:pt modelId="{95C65C06-E523-492F-B1B2-B07488CD4060}" type="pres">
      <dgm:prSet presAssocID="{CAD0E5B0-AFD5-4123-AEF5-179F44E266A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517818-27FD-4295-8E77-554E6263B951}" type="pres">
      <dgm:prSet presAssocID="{51859906-4A34-4743-8743-660722811129}" presName="root1" presStyleCnt="0"/>
      <dgm:spPr/>
    </dgm:pt>
    <dgm:pt modelId="{EC11A850-F7EF-4BAC-8015-1275B2681A34}" type="pres">
      <dgm:prSet presAssocID="{51859906-4A34-4743-8743-660722811129}" presName="LevelOneTextNode" presStyleLbl="node0" presStyleIdx="0" presStyleCnt="1" custScaleX="167468" custScaleY="1824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2C2328-3B5B-4AE0-8F9C-D742A32465A9}" type="pres">
      <dgm:prSet presAssocID="{51859906-4A34-4743-8743-660722811129}" presName="level2hierChild" presStyleCnt="0"/>
      <dgm:spPr/>
    </dgm:pt>
    <dgm:pt modelId="{0E0C2B93-BBAE-4C58-9572-9F3B3128BC2E}" type="pres">
      <dgm:prSet presAssocID="{A1A8BAC9-CC01-4560-B3E0-5BBC868204D0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973BE306-1DBD-42CE-9B15-0E509B8F3E7E}" type="pres">
      <dgm:prSet presAssocID="{A1A8BAC9-CC01-4560-B3E0-5BBC868204D0}" presName="connTx" presStyleLbl="parChTrans1D2" presStyleIdx="0" presStyleCnt="5"/>
      <dgm:spPr/>
      <dgm:t>
        <a:bodyPr/>
        <a:lstStyle/>
        <a:p>
          <a:endParaRPr lang="ru-RU"/>
        </a:p>
      </dgm:t>
    </dgm:pt>
    <dgm:pt modelId="{5E1B1BB1-5B65-42A5-910A-55A276D24725}" type="pres">
      <dgm:prSet presAssocID="{3F02D347-DAEA-4E52-B9C5-BFF5B534B4F0}" presName="root2" presStyleCnt="0"/>
      <dgm:spPr/>
    </dgm:pt>
    <dgm:pt modelId="{70BCBB11-A5B4-4F60-9197-1B9978ABAD32}" type="pres">
      <dgm:prSet presAssocID="{3F02D347-DAEA-4E52-B9C5-BFF5B534B4F0}" presName="LevelTwoTextNode" presStyleLbl="node2" presStyleIdx="0" presStyleCnt="5" custScaleX="1270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423397-74F7-462E-B333-53DCB7820BCD}" type="pres">
      <dgm:prSet presAssocID="{3F02D347-DAEA-4E52-B9C5-BFF5B534B4F0}" presName="level3hierChild" presStyleCnt="0"/>
      <dgm:spPr/>
    </dgm:pt>
    <dgm:pt modelId="{F36DF3CD-8402-44CC-B2E2-64820C69DF34}" type="pres">
      <dgm:prSet presAssocID="{7BCE5677-D709-4ACC-A6B9-716EE716E9A6}" presName="conn2-1" presStyleLbl="parChTrans1D2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16546"/>
              </a:moveTo>
              <a:lnTo>
                <a:pt x="145433" y="16546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9D59029D-3D9D-4660-AA49-19F53F6E83A8}" type="pres">
      <dgm:prSet presAssocID="{7BCE5677-D709-4ACC-A6B9-716EE716E9A6}" presName="connTx" presStyleLbl="parChTrans1D2" presStyleIdx="1" presStyleCnt="5"/>
      <dgm:spPr/>
      <dgm:t>
        <a:bodyPr/>
        <a:lstStyle/>
        <a:p>
          <a:endParaRPr lang="ru-RU"/>
        </a:p>
      </dgm:t>
    </dgm:pt>
    <dgm:pt modelId="{CAECD617-2682-4CD0-9A49-163248BC64AA}" type="pres">
      <dgm:prSet presAssocID="{5AD89F3F-A149-4D11-B012-495ACB855BF9}" presName="root2" presStyleCnt="0"/>
      <dgm:spPr/>
    </dgm:pt>
    <dgm:pt modelId="{B4380768-00B8-4E84-846B-4477DD1291F7}" type="pres">
      <dgm:prSet presAssocID="{5AD89F3F-A149-4D11-B012-495ACB855BF9}" presName="LevelTwoTextNode" presStyleLbl="node2" presStyleIdx="1" presStyleCnt="5" custScaleX="127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7205DD-81E9-4C17-B6C8-FDF43EEA6845}" type="pres">
      <dgm:prSet presAssocID="{5AD89F3F-A149-4D11-B012-495ACB855BF9}" presName="level3hierChild" presStyleCnt="0"/>
      <dgm:spPr/>
    </dgm:pt>
    <dgm:pt modelId="{83E86B18-C6C3-4FF6-9BAE-214AAFC20ED1}" type="pres">
      <dgm:prSet presAssocID="{66CBD871-C7BE-45F3-9F57-FD7E206CFDB9}" presName="conn2-1" presStyleLbl="parChTrans1D2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16546"/>
              </a:moveTo>
              <a:lnTo>
                <a:pt x="302358" y="16546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382281C3-9CAF-442F-BBFC-706345B3DFF9}" type="pres">
      <dgm:prSet presAssocID="{66CBD871-C7BE-45F3-9F57-FD7E206CFDB9}" presName="connTx" presStyleLbl="parChTrans1D2" presStyleIdx="2" presStyleCnt="5"/>
      <dgm:spPr/>
      <dgm:t>
        <a:bodyPr/>
        <a:lstStyle/>
        <a:p>
          <a:endParaRPr lang="ru-RU"/>
        </a:p>
      </dgm:t>
    </dgm:pt>
    <dgm:pt modelId="{9FCFF4B4-4376-42CF-9AD7-FCC7BB765829}" type="pres">
      <dgm:prSet presAssocID="{1109BF87-1B32-44D8-B72A-8ABD45BC9E6D}" presName="root2" presStyleCnt="0"/>
      <dgm:spPr/>
    </dgm:pt>
    <dgm:pt modelId="{62E3132A-6140-42A1-8F7C-91C51E38846C}" type="pres">
      <dgm:prSet presAssocID="{1109BF87-1B32-44D8-B72A-8ABD45BC9E6D}" presName="LevelTwoTextNode" presStyleLbl="node2" presStyleIdx="2" presStyleCnt="5" custScaleX="1270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447EEF-EF3F-4AE5-9BA3-70BD1AB60992}" type="pres">
      <dgm:prSet presAssocID="{1109BF87-1B32-44D8-B72A-8ABD45BC9E6D}" presName="level3hierChild" presStyleCnt="0"/>
      <dgm:spPr/>
    </dgm:pt>
    <dgm:pt modelId="{B133E515-0995-4A37-92E9-8BD15FB87187}" type="pres">
      <dgm:prSet presAssocID="{E910BD36-14EB-4464-8AC5-6FF985F9533C}" presName="conn2-1" presStyleLbl="parChTrans1D2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16546"/>
              </a:moveTo>
              <a:lnTo>
                <a:pt x="280201" y="16546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3F991498-577C-4990-8F7E-5A58423123C3}" type="pres">
      <dgm:prSet presAssocID="{E910BD36-14EB-4464-8AC5-6FF985F9533C}" presName="connTx" presStyleLbl="parChTrans1D2" presStyleIdx="3" presStyleCnt="5"/>
      <dgm:spPr/>
      <dgm:t>
        <a:bodyPr/>
        <a:lstStyle/>
        <a:p>
          <a:endParaRPr lang="ru-RU"/>
        </a:p>
      </dgm:t>
    </dgm:pt>
    <dgm:pt modelId="{7F89108D-8DF3-4F5B-A27E-ECDAD8E37D63}" type="pres">
      <dgm:prSet presAssocID="{A40B71B2-DC15-4C1A-AEEC-8A7CEEF7A8C1}" presName="root2" presStyleCnt="0"/>
      <dgm:spPr/>
    </dgm:pt>
    <dgm:pt modelId="{24EFD6CD-665B-4334-BB31-21FB1EEF8722}" type="pres">
      <dgm:prSet presAssocID="{A40B71B2-DC15-4C1A-AEEC-8A7CEEF7A8C1}" presName="LevelTwoTextNode" presStyleLbl="node2" presStyleIdx="3" presStyleCnt="5" custScaleX="1270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7E105C-D8DB-4AEF-B171-47DF847A2FF5}" type="pres">
      <dgm:prSet presAssocID="{A40B71B2-DC15-4C1A-AEEC-8A7CEEF7A8C1}" presName="level3hierChild" presStyleCnt="0"/>
      <dgm:spPr/>
    </dgm:pt>
    <dgm:pt modelId="{8EBFD61D-840D-49BF-84D9-D10A2C3DEB52}" type="pres">
      <dgm:prSet presAssocID="{78CA84AA-F6FD-41ED-9B8C-1B943E299FC0}" presName="conn2-1" presStyleLbl="parChTrans1D2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16546"/>
              </a:moveTo>
              <a:lnTo>
                <a:pt x="89886" y="16546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87DC1066-EECD-4D2A-946B-B3C2C77171B4}" type="pres">
      <dgm:prSet presAssocID="{78CA84AA-F6FD-41ED-9B8C-1B943E299FC0}" presName="connTx" presStyleLbl="parChTrans1D2" presStyleIdx="4" presStyleCnt="5"/>
      <dgm:spPr/>
      <dgm:t>
        <a:bodyPr/>
        <a:lstStyle/>
        <a:p>
          <a:endParaRPr lang="ru-RU"/>
        </a:p>
      </dgm:t>
    </dgm:pt>
    <dgm:pt modelId="{C73956DD-6F25-43D2-B998-12EDA9FE4E88}" type="pres">
      <dgm:prSet presAssocID="{AA8D0F3F-7598-41FC-99F7-0BC5F3964341}" presName="root2" presStyleCnt="0"/>
      <dgm:spPr/>
    </dgm:pt>
    <dgm:pt modelId="{FC334DED-7FA3-439A-8713-10A3B8008E37}" type="pres">
      <dgm:prSet presAssocID="{AA8D0F3F-7598-41FC-99F7-0BC5F3964341}" presName="LevelTwoTextNode" presStyleLbl="node2" presStyleIdx="4" presStyleCnt="5" custScaleX="1270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8DCF12-72EE-4ED0-8F1B-29426FD40CA6}" type="pres">
      <dgm:prSet presAssocID="{AA8D0F3F-7598-41FC-99F7-0BC5F3964341}" presName="level3hierChild" presStyleCnt="0"/>
      <dgm:spPr/>
    </dgm:pt>
  </dgm:ptLst>
  <dgm:cxnLst>
    <dgm:cxn modelId="{F8519DD2-7CDE-48BC-8A8E-EA6894CDFE36}" srcId="{51859906-4A34-4743-8743-660722811129}" destId="{3F02D347-DAEA-4E52-B9C5-BFF5B534B4F0}" srcOrd="0" destOrd="0" parTransId="{A1A8BAC9-CC01-4560-B3E0-5BBC868204D0}" sibTransId="{19BC3D9A-CD67-4088-8504-06A3F80C6F5F}"/>
    <dgm:cxn modelId="{B5ECF39E-62B6-44CA-8424-4EDE5DA258A4}" type="presOf" srcId="{A1A8BAC9-CC01-4560-B3E0-5BBC868204D0}" destId="{0E0C2B93-BBAE-4C58-9572-9F3B3128BC2E}" srcOrd="0" destOrd="0" presId="urn:microsoft.com/office/officeart/2005/8/layout/hierarchy2"/>
    <dgm:cxn modelId="{F10571C8-937E-4955-B2F4-C11D4E6D341A}" srcId="{51859906-4A34-4743-8743-660722811129}" destId="{AA8D0F3F-7598-41FC-99F7-0BC5F3964341}" srcOrd="4" destOrd="0" parTransId="{78CA84AA-F6FD-41ED-9B8C-1B943E299FC0}" sibTransId="{0724D891-B508-40AE-A476-806A9AA781A3}"/>
    <dgm:cxn modelId="{22EA6CA9-C674-48DB-9DC7-98377550C532}" type="presOf" srcId="{78CA84AA-F6FD-41ED-9B8C-1B943E299FC0}" destId="{8EBFD61D-840D-49BF-84D9-D10A2C3DEB52}" srcOrd="0" destOrd="0" presId="urn:microsoft.com/office/officeart/2005/8/layout/hierarchy2"/>
    <dgm:cxn modelId="{77693696-F5C6-4863-988F-E8C6792F98A3}" srcId="{51859906-4A34-4743-8743-660722811129}" destId="{5AD89F3F-A149-4D11-B012-495ACB855BF9}" srcOrd="1" destOrd="0" parTransId="{7BCE5677-D709-4ACC-A6B9-716EE716E9A6}" sibTransId="{E33DF10A-2916-4602-8D92-E03E2DCCBBD7}"/>
    <dgm:cxn modelId="{86237E58-881E-4DE1-A983-888A345B24D4}" type="presOf" srcId="{CAD0E5B0-AFD5-4123-AEF5-179F44E266A8}" destId="{95C65C06-E523-492F-B1B2-B07488CD4060}" srcOrd="0" destOrd="0" presId="urn:microsoft.com/office/officeart/2005/8/layout/hierarchy2"/>
    <dgm:cxn modelId="{1B2953B0-F4E8-48AB-B6F4-A4A2D8D543B6}" type="presOf" srcId="{1109BF87-1B32-44D8-B72A-8ABD45BC9E6D}" destId="{62E3132A-6140-42A1-8F7C-91C51E38846C}" srcOrd="0" destOrd="0" presId="urn:microsoft.com/office/officeart/2005/8/layout/hierarchy2"/>
    <dgm:cxn modelId="{AE236460-163B-45F2-BF07-43FC2B4FF656}" type="presOf" srcId="{7BCE5677-D709-4ACC-A6B9-716EE716E9A6}" destId="{F36DF3CD-8402-44CC-B2E2-64820C69DF34}" srcOrd="0" destOrd="0" presId="urn:microsoft.com/office/officeart/2005/8/layout/hierarchy2"/>
    <dgm:cxn modelId="{D1A3754D-A738-49D5-AE57-27D02AEB014F}" type="presOf" srcId="{A1A8BAC9-CC01-4560-B3E0-5BBC868204D0}" destId="{973BE306-1DBD-42CE-9B15-0E509B8F3E7E}" srcOrd="1" destOrd="0" presId="urn:microsoft.com/office/officeart/2005/8/layout/hierarchy2"/>
    <dgm:cxn modelId="{B7D864AC-A53D-47E2-B08F-C45DF4BBE458}" type="presOf" srcId="{5AD89F3F-A149-4D11-B012-495ACB855BF9}" destId="{B4380768-00B8-4E84-846B-4477DD1291F7}" srcOrd="0" destOrd="0" presId="urn:microsoft.com/office/officeart/2005/8/layout/hierarchy2"/>
    <dgm:cxn modelId="{88B1F2B4-7D3F-43BB-A225-8ED12879F891}" type="presOf" srcId="{A40B71B2-DC15-4C1A-AEEC-8A7CEEF7A8C1}" destId="{24EFD6CD-665B-4334-BB31-21FB1EEF8722}" srcOrd="0" destOrd="0" presId="urn:microsoft.com/office/officeart/2005/8/layout/hierarchy2"/>
    <dgm:cxn modelId="{71059B14-4F78-49BA-93B9-F143DE2BED39}" type="presOf" srcId="{66CBD871-C7BE-45F3-9F57-FD7E206CFDB9}" destId="{83E86B18-C6C3-4FF6-9BAE-214AAFC20ED1}" srcOrd="0" destOrd="0" presId="urn:microsoft.com/office/officeart/2005/8/layout/hierarchy2"/>
    <dgm:cxn modelId="{556AFC0B-2A3E-42F4-AFA1-82F13EED1167}" srcId="{51859906-4A34-4743-8743-660722811129}" destId="{1109BF87-1B32-44D8-B72A-8ABD45BC9E6D}" srcOrd="2" destOrd="0" parTransId="{66CBD871-C7BE-45F3-9F57-FD7E206CFDB9}" sibTransId="{0B2A6815-D0EE-422E-967E-13EC3E7CC8E0}"/>
    <dgm:cxn modelId="{BF566233-B1B5-47E9-A9E1-B2706E0F3A37}" type="presOf" srcId="{3F02D347-DAEA-4E52-B9C5-BFF5B534B4F0}" destId="{70BCBB11-A5B4-4F60-9197-1B9978ABAD32}" srcOrd="0" destOrd="0" presId="urn:microsoft.com/office/officeart/2005/8/layout/hierarchy2"/>
    <dgm:cxn modelId="{34AD9150-EE3A-44C9-9580-0B94FD022725}" type="presOf" srcId="{78CA84AA-F6FD-41ED-9B8C-1B943E299FC0}" destId="{87DC1066-EECD-4D2A-946B-B3C2C77171B4}" srcOrd="1" destOrd="0" presId="urn:microsoft.com/office/officeart/2005/8/layout/hierarchy2"/>
    <dgm:cxn modelId="{7CE6DFBF-476E-472D-867A-ABBB656D2905}" type="presOf" srcId="{AA8D0F3F-7598-41FC-99F7-0BC5F3964341}" destId="{FC334DED-7FA3-439A-8713-10A3B8008E37}" srcOrd="0" destOrd="0" presId="urn:microsoft.com/office/officeart/2005/8/layout/hierarchy2"/>
    <dgm:cxn modelId="{CFD80148-E65E-4F6A-AC80-81600E0F61E6}" srcId="{CAD0E5B0-AFD5-4123-AEF5-179F44E266A8}" destId="{51859906-4A34-4743-8743-660722811129}" srcOrd="0" destOrd="0" parTransId="{4567EB86-8141-4DD2-AE2C-7E41571FFEE5}" sibTransId="{2A2E0EE6-8B8E-465B-82C4-9B0716631734}"/>
    <dgm:cxn modelId="{DC845A4A-C5D9-4496-848F-06FE44EF904F}" type="presOf" srcId="{51859906-4A34-4743-8743-660722811129}" destId="{EC11A850-F7EF-4BAC-8015-1275B2681A34}" srcOrd="0" destOrd="0" presId="urn:microsoft.com/office/officeart/2005/8/layout/hierarchy2"/>
    <dgm:cxn modelId="{3209262B-F238-4586-83E1-8300D2B50C3A}" srcId="{51859906-4A34-4743-8743-660722811129}" destId="{A40B71B2-DC15-4C1A-AEEC-8A7CEEF7A8C1}" srcOrd="3" destOrd="0" parTransId="{E910BD36-14EB-4464-8AC5-6FF985F9533C}" sibTransId="{3B761075-A2CD-44E8-8F6A-2A55EC3DA7D2}"/>
    <dgm:cxn modelId="{59449503-D26F-40A5-A8A8-70B2C16407B5}" type="presOf" srcId="{E910BD36-14EB-4464-8AC5-6FF985F9533C}" destId="{3F991498-577C-4990-8F7E-5A58423123C3}" srcOrd="1" destOrd="0" presId="urn:microsoft.com/office/officeart/2005/8/layout/hierarchy2"/>
    <dgm:cxn modelId="{0342F5A3-126A-442E-AE91-195F7F0A5E3F}" type="presOf" srcId="{7BCE5677-D709-4ACC-A6B9-716EE716E9A6}" destId="{9D59029D-3D9D-4660-AA49-19F53F6E83A8}" srcOrd="1" destOrd="0" presId="urn:microsoft.com/office/officeart/2005/8/layout/hierarchy2"/>
    <dgm:cxn modelId="{E2307520-D85F-40E8-B55C-A0592FC3E62A}" type="presOf" srcId="{E910BD36-14EB-4464-8AC5-6FF985F9533C}" destId="{B133E515-0995-4A37-92E9-8BD15FB87187}" srcOrd="0" destOrd="0" presId="urn:microsoft.com/office/officeart/2005/8/layout/hierarchy2"/>
    <dgm:cxn modelId="{4E3E5C41-27D6-4454-9EF8-BB564229B054}" type="presOf" srcId="{66CBD871-C7BE-45F3-9F57-FD7E206CFDB9}" destId="{382281C3-9CAF-442F-BBFC-706345B3DFF9}" srcOrd="1" destOrd="0" presId="urn:microsoft.com/office/officeart/2005/8/layout/hierarchy2"/>
    <dgm:cxn modelId="{089D686B-AFD4-4BBD-BBA0-673A4130AAF5}" type="presParOf" srcId="{95C65C06-E523-492F-B1B2-B07488CD4060}" destId="{D1517818-27FD-4295-8E77-554E6263B951}" srcOrd="0" destOrd="0" presId="urn:microsoft.com/office/officeart/2005/8/layout/hierarchy2"/>
    <dgm:cxn modelId="{2532073B-7E4D-4F6D-BD67-3C1756D87EE7}" type="presParOf" srcId="{D1517818-27FD-4295-8E77-554E6263B951}" destId="{EC11A850-F7EF-4BAC-8015-1275B2681A34}" srcOrd="0" destOrd="0" presId="urn:microsoft.com/office/officeart/2005/8/layout/hierarchy2"/>
    <dgm:cxn modelId="{831CD834-AB95-46D9-9EDD-C8EC67C58316}" type="presParOf" srcId="{D1517818-27FD-4295-8E77-554E6263B951}" destId="{0E2C2328-3B5B-4AE0-8F9C-D742A32465A9}" srcOrd="1" destOrd="0" presId="urn:microsoft.com/office/officeart/2005/8/layout/hierarchy2"/>
    <dgm:cxn modelId="{5A309FDC-F237-4895-92C0-DD438A3D878F}" type="presParOf" srcId="{0E2C2328-3B5B-4AE0-8F9C-D742A32465A9}" destId="{0E0C2B93-BBAE-4C58-9572-9F3B3128BC2E}" srcOrd="0" destOrd="0" presId="urn:microsoft.com/office/officeart/2005/8/layout/hierarchy2"/>
    <dgm:cxn modelId="{ADD57C49-870A-4A79-AB07-27F76C05EF57}" type="presParOf" srcId="{0E0C2B93-BBAE-4C58-9572-9F3B3128BC2E}" destId="{973BE306-1DBD-42CE-9B15-0E509B8F3E7E}" srcOrd="0" destOrd="0" presId="urn:microsoft.com/office/officeart/2005/8/layout/hierarchy2"/>
    <dgm:cxn modelId="{AA4B4537-EE63-4F6C-A656-2C5C9CAC67E3}" type="presParOf" srcId="{0E2C2328-3B5B-4AE0-8F9C-D742A32465A9}" destId="{5E1B1BB1-5B65-42A5-910A-55A276D24725}" srcOrd="1" destOrd="0" presId="urn:microsoft.com/office/officeart/2005/8/layout/hierarchy2"/>
    <dgm:cxn modelId="{2111FEC0-A88F-45A5-989E-7DCB7040FE29}" type="presParOf" srcId="{5E1B1BB1-5B65-42A5-910A-55A276D24725}" destId="{70BCBB11-A5B4-4F60-9197-1B9978ABAD32}" srcOrd="0" destOrd="0" presId="urn:microsoft.com/office/officeart/2005/8/layout/hierarchy2"/>
    <dgm:cxn modelId="{4FE0F490-2A66-43B7-A74B-298D78B52FC1}" type="presParOf" srcId="{5E1B1BB1-5B65-42A5-910A-55A276D24725}" destId="{96423397-74F7-462E-B333-53DCB7820BCD}" srcOrd="1" destOrd="0" presId="urn:microsoft.com/office/officeart/2005/8/layout/hierarchy2"/>
    <dgm:cxn modelId="{D2A0B137-0D30-4083-B24D-6FF5B0E703EE}" type="presParOf" srcId="{0E2C2328-3B5B-4AE0-8F9C-D742A32465A9}" destId="{F36DF3CD-8402-44CC-B2E2-64820C69DF34}" srcOrd="2" destOrd="0" presId="urn:microsoft.com/office/officeart/2005/8/layout/hierarchy2"/>
    <dgm:cxn modelId="{BAFFC14C-D85A-4728-BB78-BEB7E961D97C}" type="presParOf" srcId="{F36DF3CD-8402-44CC-B2E2-64820C69DF34}" destId="{9D59029D-3D9D-4660-AA49-19F53F6E83A8}" srcOrd="0" destOrd="0" presId="urn:microsoft.com/office/officeart/2005/8/layout/hierarchy2"/>
    <dgm:cxn modelId="{8BFAFA5C-1989-4211-BA37-3DD970532FB3}" type="presParOf" srcId="{0E2C2328-3B5B-4AE0-8F9C-D742A32465A9}" destId="{CAECD617-2682-4CD0-9A49-163248BC64AA}" srcOrd="3" destOrd="0" presId="urn:microsoft.com/office/officeart/2005/8/layout/hierarchy2"/>
    <dgm:cxn modelId="{EE550484-6DDB-4551-955D-A0692CE2571F}" type="presParOf" srcId="{CAECD617-2682-4CD0-9A49-163248BC64AA}" destId="{B4380768-00B8-4E84-846B-4477DD1291F7}" srcOrd="0" destOrd="0" presId="urn:microsoft.com/office/officeart/2005/8/layout/hierarchy2"/>
    <dgm:cxn modelId="{A4DD56A3-5A45-41F6-B3F6-638213E7B310}" type="presParOf" srcId="{CAECD617-2682-4CD0-9A49-163248BC64AA}" destId="{AA7205DD-81E9-4C17-B6C8-FDF43EEA6845}" srcOrd="1" destOrd="0" presId="urn:microsoft.com/office/officeart/2005/8/layout/hierarchy2"/>
    <dgm:cxn modelId="{E86FF867-F8F9-4ABC-ABBD-A93171C2C82E}" type="presParOf" srcId="{0E2C2328-3B5B-4AE0-8F9C-D742A32465A9}" destId="{83E86B18-C6C3-4FF6-9BAE-214AAFC20ED1}" srcOrd="4" destOrd="0" presId="urn:microsoft.com/office/officeart/2005/8/layout/hierarchy2"/>
    <dgm:cxn modelId="{7D08EFEA-6139-470E-8829-DDA838CDA613}" type="presParOf" srcId="{83E86B18-C6C3-4FF6-9BAE-214AAFC20ED1}" destId="{382281C3-9CAF-442F-BBFC-706345B3DFF9}" srcOrd="0" destOrd="0" presId="urn:microsoft.com/office/officeart/2005/8/layout/hierarchy2"/>
    <dgm:cxn modelId="{0A98F433-E6A2-449F-8A4C-E5BF885EEE32}" type="presParOf" srcId="{0E2C2328-3B5B-4AE0-8F9C-D742A32465A9}" destId="{9FCFF4B4-4376-42CF-9AD7-FCC7BB765829}" srcOrd="5" destOrd="0" presId="urn:microsoft.com/office/officeart/2005/8/layout/hierarchy2"/>
    <dgm:cxn modelId="{E1407C72-74B1-408D-B2D6-5DA500245BE8}" type="presParOf" srcId="{9FCFF4B4-4376-42CF-9AD7-FCC7BB765829}" destId="{62E3132A-6140-42A1-8F7C-91C51E38846C}" srcOrd="0" destOrd="0" presId="urn:microsoft.com/office/officeart/2005/8/layout/hierarchy2"/>
    <dgm:cxn modelId="{67E1507C-C5C3-4567-8E50-D5CD86EEED65}" type="presParOf" srcId="{9FCFF4B4-4376-42CF-9AD7-FCC7BB765829}" destId="{A9447EEF-EF3F-4AE5-9BA3-70BD1AB60992}" srcOrd="1" destOrd="0" presId="urn:microsoft.com/office/officeart/2005/8/layout/hierarchy2"/>
    <dgm:cxn modelId="{5F193F46-89ED-409A-BC61-6C04AC95C5FE}" type="presParOf" srcId="{0E2C2328-3B5B-4AE0-8F9C-D742A32465A9}" destId="{B133E515-0995-4A37-92E9-8BD15FB87187}" srcOrd="6" destOrd="0" presId="urn:microsoft.com/office/officeart/2005/8/layout/hierarchy2"/>
    <dgm:cxn modelId="{29ABABD7-AFEB-49D8-90EB-78E3318FF273}" type="presParOf" srcId="{B133E515-0995-4A37-92E9-8BD15FB87187}" destId="{3F991498-577C-4990-8F7E-5A58423123C3}" srcOrd="0" destOrd="0" presId="urn:microsoft.com/office/officeart/2005/8/layout/hierarchy2"/>
    <dgm:cxn modelId="{7932F08D-1BDA-4D73-A53E-D0C72CFF03CC}" type="presParOf" srcId="{0E2C2328-3B5B-4AE0-8F9C-D742A32465A9}" destId="{7F89108D-8DF3-4F5B-A27E-ECDAD8E37D63}" srcOrd="7" destOrd="0" presId="urn:microsoft.com/office/officeart/2005/8/layout/hierarchy2"/>
    <dgm:cxn modelId="{2BF1759C-6F2C-4908-8D44-C8EE27393702}" type="presParOf" srcId="{7F89108D-8DF3-4F5B-A27E-ECDAD8E37D63}" destId="{24EFD6CD-665B-4334-BB31-21FB1EEF8722}" srcOrd="0" destOrd="0" presId="urn:microsoft.com/office/officeart/2005/8/layout/hierarchy2"/>
    <dgm:cxn modelId="{4018E896-26C9-4278-9418-F0B7801555F6}" type="presParOf" srcId="{7F89108D-8DF3-4F5B-A27E-ECDAD8E37D63}" destId="{B37E105C-D8DB-4AEF-B171-47DF847A2FF5}" srcOrd="1" destOrd="0" presId="urn:microsoft.com/office/officeart/2005/8/layout/hierarchy2"/>
    <dgm:cxn modelId="{5DF67162-0271-4336-AE51-A89FAD02D4C8}" type="presParOf" srcId="{0E2C2328-3B5B-4AE0-8F9C-D742A32465A9}" destId="{8EBFD61D-840D-49BF-84D9-D10A2C3DEB52}" srcOrd="8" destOrd="0" presId="urn:microsoft.com/office/officeart/2005/8/layout/hierarchy2"/>
    <dgm:cxn modelId="{0BC48E83-258E-486F-A91F-C72DAFBC35D8}" type="presParOf" srcId="{8EBFD61D-840D-49BF-84D9-D10A2C3DEB52}" destId="{87DC1066-EECD-4D2A-946B-B3C2C77171B4}" srcOrd="0" destOrd="0" presId="urn:microsoft.com/office/officeart/2005/8/layout/hierarchy2"/>
    <dgm:cxn modelId="{5476F4A7-24B4-4D71-8315-4BB3F71E093A}" type="presParOf" srcId="{0E2C2328-3B5B-4AE0-8F9C-D742A32465A9}" destId="{C73956DD-6F25-43D2-B998-12EDA9FE4E88}" srcOrd="9" destOrd="0" presId="urn:microsoft.com/office/officeart/2005/8/layout/hierarchy2"/>
    <dgm:cxn modelId="{8CA0B3BC-A7AA-438C-8353-23129337C8FC}" type="presParOf" srcId="{C73956DD-6F25-43D2-B998-12EDA9FE4E88}" destId="{FC334DED-7FA3-439A-8713-10A3B8008E37}" srcOrd="0" destOrd="0" presId="urn:microsoft.com/office/officeart/2005/8/layout/hierarchy2"/>
    <dgm:cxn modelId="{5CDD3D2C-CE71-43DC-AC2A-AE9B4BF92BEE}" type="presParOf" srcId="{C73956DD-6F25-43D2-B998-12EDA9FE4E88}" destId="{518DCF12-72EE-4ED0-8F1B-29426FD40CA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7E2F2-BB0D-4C63-8420-4E383CB95A1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1040A-CE72-4EED-ACE5-252A5FD523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8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1040A-CE72-4EED-ACE5-252A5FD5233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02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1040A-CE72-4EED-ACE5-252A5FD5233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14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7F6E666-2327-4E83-809B-484039171AD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FD7026-C6F1-4A91-BFC2-B358BF1C7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dirty="0"/>
              <a:t>Интерактивная площадка «Социальное партнёрство дошкольного учреждения и семьи в проектной деятельности»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Охотникова</a:t>
            </a:r>
            <a:r>
              <a:rPr lang="ru-RU" dirty="0" smtClean="0"/>
              <a:t> Марина Вячеславовна, учитель-логопед </a:t>
            </a:r>
          </a:p>
          <a:p>
            <a:r>
              <a:rPr lang="ru-RU" dirty="0" smtClean="0"/>
              <a:t>МДОАУ «Детский сад № 20»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02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332657"/>
            <a:ext cx="6048672" cy="1008111"/>
          </a:xfrm>
        </p:spPr>
        <p:txBody>
          <a:bodyPr/>
          <a:lstStyle/>
          <a:p>
            <a:pPr algn="ctr"/>
            <a:r>
              <a:rPr lang="ru-RU" sz="2400" dirty="0" smtClean="0"/>
              <a:t>Родительский клуб «лесенка</a:t>
            </a:r>
            <a:br>
              <a:rPr lang="ru-RU" sz="2400" dirty="0" smtClean="0"/>
            </a:br>
            <a:r>
              <a:rPr lang="ru-RU" sz="2400" dirty="0" smtClean="0"/>
              <a:t>тема: «Речь на кончиках пальцев»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412776"/>
            <a:ext cx="5976664" cy="18002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 Чем больше уверенности в движении детской руки, тем   </a:t>
            </a:r>
            <a:r>
              <a:rPr lang="ru-RU" dirty="0" smtClean="0"/>
              <a:t> ярче </a:t>
            </a:r>
            <a:r>
              <a:rPr lang="ru-RU" dirty="0"/>
              <a:t>речь ребенка</a:t>
            </a:r>
            <a:r>
              <a:rPr lang="ru-RU" dirty="0" smtClean="0"/>
              <a:t>, </a:t>
            </a:r>
            <a:r>
              <a:rPr lang="ru-RU" dirty="0"/>
              <a:t>чем больше мастерства в детской руке, тем ребенок умнее.  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В.А.Сухомлинский</a:t>
            </a:r>
            <a:endParaRPr lang="ru-RU" dirty="0"/>
          </a:p>
        </p:txBody>
      </p:sp>
      <p:pic>
        <p:nvPicPr>
          <p:cNvPr id="6" name="Рисунок 5" descr="hpqscan0019 - копия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355976" y="3429000"/>
            <a:ext cx="2811441" cy="3014088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Бегемотики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Рот пошире открываем,</a:t>
            </a:r>
          </a:p>
          <a:p>
            <a:pPr>
              <a:buNone/>
            </a:pPr>
            <a:r>
              <a:rPr lang="ru-RU" dirty="0" smtClean="0"/>
              <a:t>В бегемотиков играем:</a:t>
            </a:r>
          </a:p>
          <a:p>
            <a:pPr>
              <a:buNone/>
            </a:pPr>
            <a:r>
              <a:rPr lang="ru-RU" dirty="0" smtClean="0"/>
              <a:t>Широко раскроем ротик,</a:t>
            </a:r>
          </a:p>
          <a:p>
            <a:pPr>
              <a:buNone/>
            </a:pPr>
            <a:r>
              <a:rPr lang="ru-RU" dirty="0" smtClean="0"/>
              <a:t>Как голодный бегемотик.</a:t>
            </a:r>
          </a:p>
          <a:p>
            <a:pPr>
              <a:buNone/>
            </a:pPr>
            <a:r>
              <a:rPr lang="ru-RU" dirty="0" smtClean="0"/>
              <a:t>Закрывать его нельзя,</a:t>
            </a:r>
          </a:p>
          <a:p>
            <a:pPr>
              <a:buNone/>
            </a:pPr>
            <a:r>
              <a:rPr lang="ru-RU" dirty="0" smtClean="0"/>
              <a:t>До пяти считаю я.</a:t>
            </a:r>
          </a:p>
          <a:p>
            <a:pPr>
              <a:buNone/>
            </a:pPr>
            <a:r>
              <a:rPr lang="ru-RU" dirty="0" smtClean="0"/>
              <a:t>А потом закроем рот</a:t>
            </a:r>
          </a:p>
          <a:p>
            <a:pPr>
              <a:buNone/>
            </a:pPr>
            <a:r>
              <a:rPr lang="ru-RU" dirty="0" smtClean="0"/>
              <a:t>Отдыхает бегемот.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685800"/>
            <a:ext cx="1828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Объект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184130"/>
            <a:ext cx="2440955" cy="13932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Объект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184130"/>
            <a:ext cx="2664296" cy="13741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8487995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«СЛОН»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 водичку набираю</a:t>
            </a:r>
          </a:p>
          <a:p>
            <a:pPr>
              <a:buNone/>
            </a:pPr>
            <a:r>
              <a:rPr lang="ru-RU" dirty="0" smtClean="0"/>
              <a:t>И ребяток поливаю!</a:t>
            </a:r>
          </a:p>
          <a:p>
            <a:pPr>
              <a:buNone/>
            </a:pPr>
            <a:r>
              <a:rPr lang="ru-RU" dirty="0" smtClean="0"/>
              <a:t>Буду подражать слону!</a:t>
            </a:r>
          </a:p>
          <a:p>
            <a:pPr>
              <a:buNone/>
            </a:pPr>
            <a:r>
              <a:rPr lang="ru-RU" dirty="0" smtClean="0"/>
              <a:t>Губы «хоботом» тяну.</a:t>
            </a:r>
          </a:p>
          <a:p>
            <a:pPr>
              <a:buNone/>
            </a:pPr>
            <a:r>
              <a:rPr lang="ru-RU" dirty="0" smtClean="0"/>
              <a:t>А теперь их отпускаю</a:t>
            </a:r>
          </a:p>
          <a:p>
            <a:pPr>
              <a:buNone/>
            </a:pPr>
            <a:r>
              <a:rPr lang="ru-RU" dirty="0" smtClean="0"/>
              <a:t>И на место возвращаю.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685800"/>
            <a:ext cx="2253615" cy="284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F:\проект\рука\IMG_585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1" r="17409"/>
          <a:stretch/>
        </p:blipFill>
        <p:spPr bwMode="auto">
          <a:xfrm flipH="1">
            <a:off x="5292080" y="4966351"/>
            <a:ext cx="2672848" cy="16850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05" r="8952"/>
          <a:stretch/>
        </p:blipFill>
        <p:spPr>
          <a:xfrm flipH="1">
            <a:off x="2555776" y="4981818"/>
            <a:ext cx="2322092" cy="16695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32471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«ЗМЕЯ»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Подражаем мы змее,</a:t>
            </a:r>
          </a:p>
          <a:p>
            <a:pPr>
              <a:buNone/>
            </a:pPr>
            <a:r>
              <a:rPr lang="ru-RU" dirty="0" smtClean="0"/>
              <a:t>С ней мы будем наравне:</a:t>
            </a:r>
          </a:p>
          <a:p>
            <a:pPr>
              <a:buNone/>
            </a:pPr>
            <a:r>
              <a:rPr lang="ru-RU" dirty="0" smtClean="0"/>
              <a:t>Высунем язык и спрячем,</a:t>
            </a:r>
          </a:p>
          <a:p>
            <a:pPr>
              <a:buNone/>
            </a:pPr>
            <a:r>
              <a:rPr lang="ru-RU" dirty="0" smtClean="0"/>
              <a:t>Только так, а не иначе.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066800"/>
            <a:ext cx="2035810" cy="2677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581128"/>
            <a:ext cx="2834156" cy="15955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Объект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716" y="4581128"/>
            <a:ext cx="2834156" cy="15955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8613909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«улыбка»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Объект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5" r="8948"/>
          <a:stretch/>
        </p:blipFill>
        <p:spPr>
          <a:xfrm>
            <a:off x="4571999" y="3789040"/>
            <a:ext cx="4218249" cy="27850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3" t="1665" r="15894" b="3243"/>
          <a:stretch/>
        </p:blipFill>
        <p:spPr bwMode="auto">
          <a:xfrm>
            <a:off x="395536" y="1340768"/>
            <a:ext cx="3955219" cy="27850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602681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  РЕКОМЕНДАЦИИ</a:t>
            </a:r>
            <a:endParaRPr lang="ru-RU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7239000" cy="511256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2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Пальчиковую гимнастику необходимо выполнять регулярно, по несколько минут в день и тогда она будет эффективной.</a:t>
            </a:r>
          </a:p>
          <a:p>
            <a:pPr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r>
              <a:rPr lang="ru-RU" sz="2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Игры и упражнения с пальчикам не только стимулируют речевое развитие, но и развивают память, внимание, воображение, готовят  руку ребёнка к овладению письмом.  </a:t>
            </a:r>
          </a:p>
          <a:p>
            <a:pPr algn="ctr">
              <a:buNone/>
            </a:pPr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</a:t>
            </a: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877479286"/>
              </p:ext>
            </p:extLst>
          </p:nvPr>
        </p:nvGraphicFramePr>
        <p:xfrm>
          <a:off x="467544" y="332656"/>
          <a:ext cx="741682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211960" y="3429000"/>
            <a:ext cx="79208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211960" y="335699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4139952" y="3284985"/>
            <a:ext cx="864096" cy="237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023884"/>
      </p:ext>
    </p:extLst>
  </p:cSld>
  <p:clrMapOvr>
    <a:masterClrMapping/>
  </p:clrMapOvr>
  <p:transition spd="slow">
    <p:fad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Цель консультационного  центра: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7859216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обеспечение доступности дошкольного образования;</a:t>
            </a:r>
          </a:p>
          <a:p>
            <a:pPr marL="0" indent="0">
              <a:buNone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– выравнивание стартовых возможностей детей, не посещающих учреждение, при поступлении в школу;</a:t>
            </a:r>
          </a:p>
          <a:p>
            <a:pPr marL="0" indent="0">
              <a:buNone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– обеспечение единства и преемственности семейного и дошкольного воспитания;</a:t>
            </a:r>
          </a:p>
          <a:p>
            <a:pPr marL="0" indent="0">
              <a:buNone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– развитие новых альтернативных форм дошкольного образования для удовлетворения запросов родителей (законных представителей) на дошкольное образование и воспитание детей.</a:t>
            </a:r>
          </a:p>
          <a:p>
            <a:pPr marL="0" indent="0">
              <a:buNone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- повышение педагогической компетентности родителей (законных представителей), воспитывающих детей дошкольного возраста на дому, в т. ч. детей с ограниченными возможностями здоровья.</a:t>
            </a:r>
          </a:p>
          <a:p>
            <a:pPr marL="0" indent="0">
              <a:buNone/>
            </a:pP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4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Проект  </a:t>
            </a:r>
          </a:p>
          <a:p>
            <a:pPr marL="0" indent="0" algn="ctr">
              <a:buNone/>
            </a:pP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</a:t>
            </a:r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Артикуляционная гимнастика для малышей </a:t>
            </a:r>
            <a:endParaRPr lang="ru-RU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 algn="ctr">
              <a:buNone/>
            </a:pP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3-4 </a:t>
            </a:r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лет» </a:t>
            </a:r>
          </a:p>
        </p:txBody>
      </p:sp>
    </p:spTree>
    <p:extLst>
      <p:ext uri="{BB962C8B-B14F-4D97-AF65-F5344CB8AC3E}">
        <p14:creationId xmlns:p14="http://schemas.microsoft.com/office/powerpoint/2010/main" val="25362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/>
          <a:lstStyle/>
          <a:p>
            <a:r>
              <a:rPr lang="ru-RU" dirty="0" smtClean="0"/>
              <a:t>Увеличение </a:t>
            </a:r>
            <a:r>
              <a:rPr lang="ru-RU" dirty="0"/>
              <a:t>охвата детей младшего дошкольного возраста с    речевыми нарушениями в целях  развития  компенсаторных возможностей средствами ранней диагностики и систематических </a:t>
            </a:r>
            <a:r>
              <a:rPr lang="ru-RU" dirty="0" smtClean="0"/>
              <a:t>логопедических </a:t>
            </a:r>
            <a:r>
              <a:rPr lang="ru-RU" dirty="0"/>
              <a:t>занятий.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68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39000" cy="638944"/>
          </a:xfrm>
        </p:spPr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352928" cy="48463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1.Создать  условия для внедрения проекта «Артикуляционная гимнастика для малышей»: проведения ранней профилактической работы с  детьми,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посещающими учреждение.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2.Изучить и внедрить технологии -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Пожиленко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Е.А.  «Артикуляционная гимнастика», Фадеева Ю.А,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Г.А.Пичугина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. «Логопедические занятия в младшей группе»,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Нищева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Н.В. «Организация коррекционно-развивающей работы в младшей группе детского сада».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3.Активизировать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общение ребенка с родителями, педагогами, сверстниками;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4.Развить функциональные возможности кистей и пальцев рук детей (формирование общей моторики);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5.Создать условия для стимуляции эмоционально-личностного  развития.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6.Повысить педагогическую компетентность родителей (законных представителей), воспитывающих детей дошкольного возраста на дому, в т. ч. детей с ограниченными возможностями здоровья.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7.Обучить родителей способам профилактики речевых нарушений у детей младшего дошкольного возраста в процессе  организации родительского клуба «Лесенка успеха», проведения мастер-классов.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8.Создать методическое пособие для родителей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диск «Домашний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логопед».</a:t>
            </a:r>
          </a:p>
        </p:txBody>
      </p:sp>
    </p:spTree>
    <p:extLst>
      <p:ext uri="{BB962C8B-B14F-4D97-AF65-F5344CB8AC3E}">
        <p14:creationId xmlns:p14="http://schemas.microsoft.com/office/powerpoint/2010/main" val="265577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Механизм реализации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868916"/>
              </p:ext>
            </p:extLst>
          </p:nvPr>
        </p:nvGraphicFramePr>
        <p:xfrm>
          <a:off x="179512" y="1268760"/>
          <a:ext cx="7920880" cy="4104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0762"/>
                <a:gridCol w="4360118"/>
              </a:tblGrid>
              <a:tr h="709242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воспитанниками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родителями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52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Логопедические </a:t>
                      </a: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занятия.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Праздник красивой и правильной речи.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1.Консультации по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запросу.</a:t>
                      </a:r>
                      <a:endParaRPr lang="ru-RU" sz="1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2.Тетрадь </a:t>
                      </a: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для домашних заданий.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3.Клуб «Лесенка успеха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».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4.Диск «Домашний логопед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».</a:t>
                      </a:r>
                      <a:endParaRPr lang="ru-RU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15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ru-RU" dirty="0" smtClean="0"/>
              <a:t>Ожидаемый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7776864" cy="525658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Выстроена </a:t>
            </a:r>
            <a:r>
              <a:rPr lang="ru-RU" dirty="0"/>
              <a:t>система </a:t>
            </a:r>
            <a:r>
              <a:rPr lang="ru-RU" dirty="0" smtClean="0"/>
              <a:t>логопедических </a:t>
            </a:r>
            <a:r>
              <a:rPr lang="ru-RU" dirty="0"/>
              <a:t>занятий направленных на профилактику  и раннее выявление речевых нарушений.</a:t>
            </a:r>
          </a:p>
          <a:p>
            <a:r>
              <a:rPr lang="ru-RU" dirty="0" smtClean="0"/>
              <a:t>Разработана </a:t>
            </a:r>
            <a:r>
              <a:rPr lang="ru-RU" dirty="0"/>
              <a:t>система мониторинга  позволяющая выявлять детей нуждающихся в логопедической помощи и отслеживать динамику речевого развития.</a:t>
            </a:r>
          </a:p>
          <a:p>
            <a:r>
              <a:rPr lang="ru-RU" dirty="0" smtClean="0"/>
              <a:t>Сокращено  </a:t>
            </a:r>
            <a:r>
              <a:rPr lang="ru-RU" dirty="0"/>
              <a:t>количество воспитанников с задержкой речевого развития.</a:t>
            </a:r>
          </a:p>
          <a:p>
            <a:r>
              <a:rPr lang="ru-RU" dirty="0" smtClean="0"/>
              <a:t>Создано </a:t>
            </a:r>
            <a:r>
              <a:rPr lang="ru-RU" dirty="0"/>
              <a:t>методическое пособие для родителей «Домашний логопед».</a:t>
            </a:r>
          </a:p>
          <a:p>
            <a:r>
              <a:rPr lang="ru-RU" dirty="0" smtClean="0"/>
              <a:t>Организована </a:t>
            </a:r>
            <a:r>
              <a:rPr lang="ru-RU" dirty="0"/>
              <a:t>работа родительского клуба «Лесенка успеха». </a:t>
            </a:r>
          </a:p>
          <a:p>
            <a:r>
              <a:rPr lang="ru-RU" dirty="0" smtClean="0"/>
              <a:t>Презентация </a:t>
            </a:r>
            <a:r>
              <a:rPr lang="ru-RU" dirty="0"/>
              <a:t>проекта по время проведения праздника для детей </a:t>
            </a:r>
            <a:r>
              <a:rPr lang="ru-RU" dirty="0" smtClean="0"/>
              <a:t>«Праздник </a:t>
            </a:r>
            <a:r>
              <a:rPr lang="ru-RU" dirty="0"/>
              <a:t>красивой и правильной речи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01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ru-RU" dirty="0" smtClean="0"/>
              <a:t>Этапы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571184" cy="52589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1 этап – подготовительный (информационно-аналитический).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Подготовительный </a:t>
            </a:r>
            <a:r>
              <a:rPr lang="ru-RU" dirty="0"/>
              <a:t>этап включает в себя установление единых требований учителя-логопеда и </a:t>
            </a:r>
            <a:r>
              <a:rPr lang="ru-RU" dirty="0" smtClean="0"/>
              <a:t>родителей. Проводится </a:t>
            </a:r>
            <a:r>
              <a:rPr lang="ru-RU" dirty="0"/>
              <a:t>диагностирование детей, выявление проблем.</a:t>
            </a:r>
          </a:p>
          <a:p>
            <a:pPr marL="0" indent="0">
              <a:buNone/>
            </a:pPr>
            <a:r>
              <a:rPr lang="ru-RU" b="1" dirty="0" smtClean="0"/>
              <a:t>2 этап </a:t>
            </a:r>
            <a:r>
              <a:rPr lang="ru-RU" b="1" dirty="0"/>
              <a:t>– основной (практический).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Формы </a:t>
            </a:r>
            <a:r>
              <a:rPr lang="ru-RU" dirty="0"/>
              <a:t>работы:</a:t>
            </a:r>
          </a:p>
          <a:p>
            <a:pPr marL="0" lvl="0" indent="0">
              <a:buNone/>
            </a:pPr>
            <a:r>
              <a:rPr lang="ru-RU" dirty="0"/>
              <a:t>проведение семинара-практикума, мастер-классов, консультаций;</a:t>
            </a:r>
          </a:p>
          <a:p>
            <a:pPr marL="0" indent="0">
              <a:buNone/>
            </a:pPr>
            <a:r>
              <a:rPr lang="ru-RU" dirty="0"/>
              <a:t>создание информационно-методического стенда , странички сайта «Для родителей» ; оформление  дисков «Домашний логопед».</a:t>
            </a:r>
          </a:p>
          <a:p>
            <a:pPr marL="0" indent="0">
              <a:buNone/>
            </a:pPr>
            <a:r>
              <a:rPr lang="ru-RU" b="1" dirty="0"/>
              <a:t>3 этап – заключительный (контрольно-диагностический).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Проанализировать </a:t>
            </a:r>
            <a:r>
              <a:rPr lang="ru-RU" dirty="0"/>
              <a:t>эффективность работы учителя-логопеда с родителями по вопросам речевого развития детей.</a:t>
            </a:r>
          </a:p>
          <a:p>
            <a:pPr marL="0" lvl="0" indent="0">
              <a:buNone/>
            </a:pPr>
            <a:r>
              <a:rPr lang="ru-RU" dirty="0"/>
              <a:t>Проанализировать эффективность коррекционной работы с детьми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8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1246</TotalTime>
  <Words>615</Words>
  <Application>Microsoft Office PowerPoint</Application>
  <PresentationFormat>Экран (4:3)</PresentationFormat>
  <Paragraphs>86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</vt:lpstr>
      <vt:lpstr>Wingdings 2</vt:lpstr>
      <vt:lpstr>Изящная</vt:lpstr>
      <vt:lpstr>Интерактивная площадка «Социальное партнёрство дошкольного учреждения и семьи в проектной деятельности»</vt:lpstr>
      <vt:lpstr>Презентация PowerPoint</vt:lpstr>
      <vt:lpstr>Цель консультационного  центра:</vt:lpstr>
      <vt:lpstr>Презентация PowerPoint</vt:lpstr>
      <vt:lpstr>Цель:</vt:lpstr>
      <vt:lpstr>Задачи:</vt:lpstr>
      <vt:lpstr>Механизм реализации проекта</vt:lpstr>
      <vt:lpstr>Ожидаемый результат</vt:lpstr>
      <vt:lpstr>Этапы реализации проекта</vt:lpstr>
      <vt:lpstr>Родительский клуб «лесенка тема: «Речь на кончиках пальцев»</vt:lpstr>
      <vt:lpstr>«Бегемотики»</vt:lpstr>
      <vt:lpstr>«СЛОН» </vt:lpstr>
      <vt:lpstr>«ЗМЕЯ» </vt:lpstr>
      <vt:lpstr>«улыбка» </vt:lpstr>
      <vt:lpstr>   РЕКОМЕНДАЦИИ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Речь на кончиках пальцев</dc:title>
  <dc:creator>Екатерина</dc:creator>
  <cp:lastModifiedBy>Стас</cp:lastModifiedBy>
  <cp:revision>120</cp:revision>
  <cp:lastPrinted>2013-12-02T11:26:56Z</cp:lastPrinted>
  <dcterms:created xsi:type="dcterms:W3CDTF">2012-04-11T16:35:55Z</dcterms:created>
  <dcterms:modified xsi:type="dcterms:W3CDTF">2015-05-05T12:41:09Z</dcterms:modified>
</cp:coreProperties>
</file>