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7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8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4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56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08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09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18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30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56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16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3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78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99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48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99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02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83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79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01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67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89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4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8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51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807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64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60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2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1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2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7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9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39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282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69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332656"/>
            <a:ext cx="4464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Важные мелочи!</a:t>
            </a:r>
          </a:p>
          <a:p>
            <a:r>
              <a:rPr lang="ru-RU" dirty="0">
                <a:solidFill>
                  <a:prstClr val="black"/>
                </a:solidFill>
              </a:rPr>
              <a:t>головной убор (в зависимости от погоды)</a:t>
            </a:r>
          </a:p>
          <a:p>
            <a:r>
              <a:rPr lang="ru-RU" dirty="0">
                <a:solidFill>
                  <a:prstClr val="black"/>
                </a:solidFill>
              </a:rPr>
              <a:t>теплая одежда (курточка, ветровка)</a:t>
            </a:r>
          </a:p>
          <a:p>
            <a:r>
              <a:rPr lang="ru-RU" dirty="0">
                <a:solidFill>
                  <a:prstClr val="black"/>
                </a:solidFill>
              </a:rPr>
              <a:t>сменная пара обуви</a:t>
            </a:r>
          </a:p>
          <a:p>
            <a:r>
              <a:rPr lang="ru-RU" dirty="0">
                <a:solidFill>
                  <a:prstClr val="black"/>
                </a:solidFill>
              </a:rPr>
              <a:t>одеяло, покрывало</a:t>
            </a:r>
          </a:p>
          <a:p>
            <a:r>
              <a:rPr lang="ru-RU" dirty="0">
                <a:solidFill>
                  <a:prstClr val="black"/>
                </a:solidFill>
              </a:rPr>
              <a:t>средства гигиены (влажные салфетки, подгузники, дезинфицирующее средство (гель, салфетки), горшок)</a:t>
            </a:r>
          </a:p>
          <a:p>
            <a:r>
              <a:rPr lang="ru-RU" dirty="0">
                <a:solidFill>
                  <a:prstClr val="black"/>
                </a:solidFill>
              </a:rPr>
              <a:t> тент (в солнечную погоду)</a:t>
            </a:r>
          </a:p>
          <a:p>
            <a:r>
              <a:rPr lang="ru-RU" dirty="0">
                <a:solidFill>
                  <a:prstClr val="black"/>
                </a:solidFill>
              </a:rPr>
              <a:t>зонт, дождевик</a:t>
            </a:r>
          </a:p>
          <a:p>
            <a:r>
              <a:rPr lang="ru-RU" dirty="0">
                <a:solidFill>
                  <a:prstClr val="black"/>
                </a:solidFill>
              </a:rPr>
              <a:t>детская посуда</a:t>
            </a:r>
          </a:p>
          <a:p>
            <a:r>
              <a:rPr lang="ru-RU" dirty="0">
                <a:solidFill>
                  <a:prstClr val="black"/>
                </a:solidFill>
              </a:rPr>
              <a:t>детская вода или очищенная вода без газа</a:t>
            </a:r>
          </a:p>
          <a:p>
            <a:r>
              <a:rPr lang="ru-RU" dirty="0">
                <a:solidFill>
                  <a:prstClr val="black"/>
                </a:solidFill>
              </a:rPr>
              <a:t>вода для мытья рук</a:t>
            </a:r>
          </a:p>
          <a:p>
            <a:r>
              <a:rPr lang="ru-RU" dirty="0">
                <a:solidFill>
                  <a:prstClr val="black"/>
                </a:solidFill>
              </a:rPr>
              <a:t>фонарик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068343"/>
            <a:ext cx="3292179" cy="2691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41928"/>
            <a:ext cx="2021210" cy="2021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35710"/>
            <a:ext cx="3084174" cy="2023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052736"/>
            <a:ext cx="2232247" cy="2232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4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79563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Даже, если ваш ребенок абсолютно здоров, все равно возьмите с собой аптечку:</a:t>
            </a:r>
          </a:p>
          <a:p>
            <a:r>
              <a:rPr lang="ru-RU" dirty="0">
                <a:solidFill>
                  <a:prstClr val="black"/>
                </a:solidFill>
              </a:rPr>
              <a:t>Перекись водорода</a:t>
            </a:r>
          </a:p>
          <a:p>
            <a:r>
              <a:rPr lang="ru-RU" dirty="0">
                <a:solidFill>
                  <a:prstClr val="black"/>
                </a:solidFill>
              </a:rPr>
              <a:t>зеленка</a:t>
            </a:r>
          </a:p>
          <a:p>
            <a:r>
              <a:rPr lang="ru-RU" dirty="0">
                <a:solidFill>
                  <a:prstClr val="black"/>
                </a:solidFill>
              </a:rPr>
              <a:t>вата</a:t>
            </a:r>
          </a:p>
          <a:p>
            <a:r>
              <a:rPr lang="ru-RU" dirty="0">
                <a:solidFill>
                  <a:prstClr val="black"/>
                </a:solidFill>
              </a:rPr>
              <a:t>бинт (лучше стерильный)</a:t>
            </a:r>
          </a:p>
          <a:p>
            <a:r>
              <a:rPr lang="ru-RU" dirty="0">
                <a:solidFill>
                  <a:prstClr val="black"/>
                </a:solidFill>
              </a:rPr>
              <a:t>защитное средство от кровососущих насекомых </a:t>
            </a:r>
          </a:p>
          <a:p>
            <a:r>
              <a:rPr lang="ru-RU" dirty="0">
                <a:solidFill>
                  <a:prstClr val="black"/>
                </a:solidFill>
              </a:rPr>
              <a:t>средство от ожогов</a:t>
            </a:r>
          </a:p>
          <a:p>
            <a:r>
              <a:rPr lang="ru-RU" dirty="0">
                <a:solidFill>
                  <a:prstClr val="black"/>
                </a:solidFill>
              </a:rPr>
              <a:t>мазь от ушибов и синяков</a:t>
            </a:r>
          </a:p>
          <a:p>
            <a:r>
              <a:rPr lang="ru-RU" dirty="0">
                <a:solidFill>
                  <a:prstClr val="black"/>
                </a:solidFill>
              </a:rPr>
              <a:t>пластырь бактерицидный (лучше детский, с рисунком)</a:t>
            </a:r>
          </a:p>
          <a:p>
            <a:r>
              <a:rPr lang="ru-RU" dirty="0">
                <a:solidFill>
                  <a:prstClr val="black"/>
                </a:solidFill>
              </a:rPr>
              <a:t>активированный уголь</a:t>
            </a:r>
          </a:p>
          <a:p>
            <a:r>
              <a:rPr lang="ru-RU" dirty="0">
                <a:solidFill>
                  <a:prstClr val="black"/>
                </a:solidFill>
              </a:rPr>
              <a:t>противоаллергическое средство</a:t>
            </a:r>
          </a:p>
          <a:p>
            <a:r>
              <a:rPr lang="ru-RU" dirty="0">
                <a:solidFill>
                  <a:prstClr val="black"/>
                </a:solidFill>
              </a:rPr>
              <a:t>таблетки от укачивания (если предстоит поездка в транспорте)</a:t>
            </a:r>
          </a:p>
          <a:p>
            <a:r>
              <a:rPr lang="ru-RU" dirty="0">
                <a:solidFill>
                  <a:prstClr val="black"/>
                </a:solidFill>
              </a:rPr>
              <a:t>пинцет для извлечения заноз</a:t>
            </a:r>
          </a:p>
          <a:p>
            <a:r>
              <a:rPr lang="ru-RU" dirty="0">
                <a:solidFill>
                  <a:prstClr val="black"/>
                </a:solidFill>
              </a:rPr>
              <a:t>маленькие ножнички</a:t>
            </a:r>
          </a:p>
          <a:p>
            <a:r>
              <a:rPr lang="ru-RU" dirty="0">
                <a:solidFill>
                  <a:prstClr val="black"/>
                </a:solidFill>
              </a:rPr>
              <a:t>детские капли в нос</a:t>
            </a:r>
          </a:p>
          <a:p>
            <a:r>
              <a:rPr lang="ru-RU" dirty="0">
                <a:solidFill>
                  <a:prstClr val="black"/>
                </a:solidFill>
              </a:rPr>
              <a:t>спрей от боли в горле</a:t>
            </a:r>
          </a:p>
          <a:p>
            <a:r>
              <a:rPr lang="ru-RU" dirty="0">
                <a:solidFill>
                  <a:prstClr val="black"/>
                </a:solidFill>
              </a:rPr>
              <a:t>таблетки от головной боли</a:t>
            </a:r>
          </a:p>
          <a:p>
            <a:r>
              <a:rPr lang="ru-RU" dirty="0">
                <a:solidFill>
                  <a:prstClr val="black"/>
                </a:solidFill>
              </a:rPr>
              <a:t>жаропонижающее средство</a:t>
            </a:r>
          </a:p>
          <a:p>
            <a:r>
              <a:rPr lang="ru-RU" dirty="0">
                <a:solidFill>
                  <a:prstClr val="black"/>
                </a:solidFill>
              </a:rPr>
              <a:t>На всякий случай, заранее уточните, где находится ближайший медпункт и как туда добраться.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018" y="620688"/>
            <a:ext cx="2555986" cy="2979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29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20486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Отдых на природе с ребенком – это, прежде всего, возможность получить заряд хорошего настроения и здоровья. Приятного вам отдыха!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45591"/>
            <a:ext cx="4105132" cy="2735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9" y="4077072"/>
            <a:ext cx="3927894" cy="2529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13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185</Words>
  <Application>Microsoft Office PowerPoint</Application>
  <PresentationFormat>Экран (4:3)</PresentationFormat>
  <Paragraphs>32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Поток</vt:lpstr>
      <vt:lpstr>1_Поток</vt:lpstr>
      <vt:lpstr>2_Поток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Наталия</cp:lastModifiedBy>
  <cp:revision>1</cp:revision>
  <dcterms:created xsi:type="dcterms:W3CDTF">2015-04-30T14:16:30Z</dcterms:created>
  <dcterms:modified xsi:type="dcterms:W3CDTF">2015-04-30T14:17:36Z</dcterms:modified>
</cp:coreProperties>
</file>