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684" r:id="rId3"/>
  </p:sldMasterIdLst>
  <p:sldIdLst>
    <p:sldId id="257" r:id="rId4"/>
    <p:sldId id="258" r:id="rId5"/>
    <p:sldId id="259" r:id="rId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1" d="100"/>
          <a:sy n="111" d="100"/>
        </p:scale>
        <p:origin x="-1662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10" Type="http://schemas.openxmlformats.org/officeDocument/2006/relationships/tableStyles" Target="tableStyles.xml"/><Relationship Id="rId4" Type="http://schemas.openxmlformats.org/officeDocument/2006/relationships/slide" Target="slides/slide1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A58D31-FEEA-46A6-AA2E-5753F2D308F4}" type="datetimeFigureOut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30.04.2015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E8C220-097A-4778-9288-B3472823E8EA}" type="slidenum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53658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A58D31-FEEA-46A6-AA2E-5753F2D308F4}" type="datetimeFigureOut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30.04.2015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E8C220-097A-4778-9288-B3472823E8EA}" type="slidenum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84422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A58D31-FEEA-46A6-AA2E-5753F2D308F4}" type="datetimeFigureOut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30.04.2015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E8C220-097A-4778-9288-B3472823E8EA}" type="slidenum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569844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A58D31-FEEA-46A6-AA2E-5753F2D308F4}" type="datetimeFigureOut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30.04.2015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E8C220-097A-4778-9288-B3472823E8EA}" type="slidenum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521042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A58D31-FEEA-46A6-AA2E-5753F2D308F4}" type="datetimeFigureOut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30.04.2015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E8C220-097A-4778-9288-B3472823E8EA}" type="slidenum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651378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A58D31-FEEA-46A6-AA2E-5753F2D308F4}" type="datetimeFigureOut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30.04.2015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E8C220-097A-4778-9288-B3472823E8EA}" type="slidenum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084649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A58D31-FEEA-46A6-AA2E-5753F2D308F4}" type="datetimeFigureOut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30.04.2015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E8C220-097A-4778-9288-B3472823E8EA}" type="slidenum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016370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A58D31-FEEA-46A6-AA2E-5753F2D308F4}" type="datetimeFigureOut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30.04.2015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E8C220-097A-4778-9288-B3472823E8EA}" type="slidenum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967982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A58D31-FEEA-46A6-AA2E-5753F2D308F4}" type="datetimeFigureOut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30.04.2015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E8C220-097A-4778-9288-B3472823E8EA}" type="slidenum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734465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A58D31-FEEA-46A6-AA2E-5753F2D308F4}" type="datetimeFigureOut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30.04.2015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E8C220-097A-4778-9288-B3472823E8EA}" type="slidenum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44238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A58D31-FEEA-46A6-AA2E-5753F2D308F4}" type="datetimeFigureOut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30.04.2015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E8C220-097A-4778-9288-B3472823E8EA}" type="slidenum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86400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A58D31-FEEA-46A6-AA2E-5753F2D308F4}" type="datetimeFigureOut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30.04.2015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E8C220-097A-4778-9288-B3472823E8EA}" type="slidenum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440935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A58D31-FEEA-46A6-AA2E-5753F2D308F4}" type="datetimeFigureOut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30.04.2015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D2E8C220-097A-4778-9288-B3472823E8EA}" type="slidenum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4699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A58D31-FEEA-46A6-AA2E-5753F2D308F4}" type="datetimeFigureOut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30.04.2015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E8C220-097A-4778-9288-B3472823E8EA}" type="slidenum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865562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A58D31-FEEA-46A6-AA2E-5753F2D308F4}" type="datetimeFigureOut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30.04.2015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E8C220-097A-4778-9288-B3472823E8EA}" type="slidenum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799967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A58D31-FEEA-46A6-AA2E-5753F2D308F4}" type="datetimeFigureOut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30.04.2015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E8C220-097A-4778-9288-B3472823E8EA}" type="slidenum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620018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A58D31-FEEA-46A6-AA2E-5753F2D308F4}" type="datetimeFigureOut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30.04.2015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E8C220-097A-4778-9288-B3472823E8EA}" type="slidenum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788193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A58D31-FEEA-46A6-AA2E-5753F2D308F4}" type="datetimeFigureOut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30.04.2015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E8C220-097A-4778-9288-B3472823E8EA}" type="slidenum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275860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A58D31-FEEA-46A6-AA2E-5753F2D308F4}" type="datetimeFigureOut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30.04.2015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E8C220-097A-4778-9288-B3472823E8EA}" type="slidenum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433735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A58D31-FEEA-46A6-AA2E-5753F2D308F4}" type="datetimeFigureOut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30.04.2015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E8C220-097A-4778-9288-B3472823E8EA}" type="slidenum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5095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A58D31-FEEA-46A6-AA2E-5753F2D308F4}" type="datetimeFigureOut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30.04.2015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E8C220-097A-4778-9288-B3472823E8EA}" type="slidenum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124056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A58D31-FEEA-46A6-AA2E-5753F2D308F4}" type="datetimeFigureOut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30.04.2015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E8C220-097A-4778-9288-B3472823E8EA}" type="slidenum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21937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A58D31-FEEA-46A6-AA2E-5753F2D308F4}" type="datetimeFigureOut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30.04.2015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E8C220-097A-4778-9288-B3472823E8EA}" type="slidenum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328902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A58D31-FEEA-46A6-AA2E-5753F2D308F4}" type="datetimeFigureOut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30.04.2015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E8C220-097A-4778-9288-B3472823E8EA}" type="slidenum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799304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A58D31-FEEA-46A6-AA2E-5753F2D308F4}" type="datetimeFigureOut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30.04.2015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D2E8C220-097A-4778-9288-B3472823E8EA}" type="slidenum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406798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A58D31-FEEA-46A6-AA2E-5753F2D308F4}" type="datetimeFigureOut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30.04.2015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E8C220-097A-4778-9288-B3472823E8EA}" type="slidenum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312096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A58D31-FEEA-46A6-AA2E-5753F2D308F4}" type="datetimeFigureOut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30.04.2015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E8C220-097A-4778-9288-B3472823E8EA}" type="slidenum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33942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A58D31-FEEA-46A6-AA2E-5753F2D308F4}" type="datetimeFigureOut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30.04.2015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E8C220-097A-4778-9288-B3472823E8EA}" type="slidenum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92982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A58D31-FEEA-46A6-AA2E-5753F2D308F4}" type="datetimeFigureOut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30.04.2015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E8C220-097A-4778-9288-B3472823E8EA}" type="slidenum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49902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A58D31-FEEA-46A6-AA2E-5753F2D308F4}" type="datetimeFigureOut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30.04.2015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E8C220-097A-4778-9288-B3472823E8EA}" type="slidenum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05800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A58D31-FEEA-46A6-AA2E-5753F2D308F4}" type="datetimeFigureOut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30.04.2015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E8C220-097A-4778-9288-B3472823E8EA}" type="slidenum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7065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A58D31-FEEA-46A6-AA2E-5753F2D308F4}" type="datetimeFigureOut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30.04.2015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E8C220-097A-4778-9288-B3472823E8EA}" type="slidenum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36776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A58D31-FEEA-46A6-AA2E-5753F2D308F4}" type="datetimeFigureOut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30.04.2015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D2E8C220-097A-4778-9288-B3472823E8EA}" type="slidenum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20846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62A58D31-FEEA-46A6-AA2E-5753F2D308F4}" type="datetimeFigureOut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30.04.2015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D2E8C220-097A-4778-9288-B3472823E8EA}" type="slidenum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1473605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62A58D31-FEEA-46A6-AA2E-5753F2D308F4}" type="datetimeFigureOut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30.04.2015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D2E8C220-097A-4778-9288-B3472823E8EA}" type="slidenum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8896683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62A58D31-FEEA-46A6-AA2E-5753F2D308F4}" type="datetimeFigureOut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30.04.2015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D2E8C220-097A-4778-9288-B3472823E8EA}" type="slidenum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925234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20" y="476672"/>
            <a:ext cx="4464496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solidFill>
                  <a:prstClr val="black"/>
                </a:solidFill>
              </a:rPr>
              <a:t>Осторожно: клещи! Весной и летом в лесу большую опасность могут представлять клещи, так как они являются переносчиками вируса клещевого энцефалита. Чтобы уберечься от нападения клещей, в качестве защиты лучше использовать одежду: курточку с капюшоном, брюки из плотной ткани. После пребывания в лесу нужно внимательно осмотреть тело и одежду.</a:t>
            </a:r>
            <a:endParaRPr lang="ru-RU" sz="2400" dirty="0">
              <a:solidFill>
                <a:prstClr val="black"/>
              </a:solidFill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1" y="980727"/>
            <a:ext cx="2659291" cy="212743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57755" y="4149080"/>
            <a:ext cx="2381250" cy="238125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834996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9512" y="116631"/>
            <a:ext cx="8784976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prstClr val="black"/>
                </a:solidFill>
              </a:rPr>
              <a:t>Чем занять детей на природе?</a:t>
            </a:r>
          </a:p>
          <a:p>
            <a:r>
              <a:rPr lang="ru-RU" dirty="0">
                <a:solidFill>
                  <a:prstClr val="black"/>
                </a:solidFill>
              </a:rPr>
              <a:t>Детям очень интересно познавать окружающий мир. Поэтому обязательно выделите время, чтобы прогуляться с ребенком, рассказать ему о растениях, насекомых, птицах, животных, рыбах. Ознакомьте их с деревьями, попросите, чтобы дети показали  известные им деревья.</a:t>
            </a:r>
          </a:p>
          <a:p>
            <a:r>
              <a:rPr lang="ru-RU" dirty="0">
                <a:solidFill>
                  <a:prstClr val="black"/>
                </a:solidFill>
              </a:rPr>
              <a:t>Расскажите детям о том, как важно любить и беречь природу, о том, что нельзя рвать цветы, листья, ломать ветки деревьев, разорять птичьи гнезда, обижать животных. Объясните, что ветки для костра нужно собирать с земли. Расскажите, чем опасно удаляться глубоко в лес, о правилах безопасности на природе.</a:t>
            </a:r>
          </a:p>
          <a:p>
            <a:r>
              <a:rPr lang="ru-RU" dirty="0">
                <a:solidFill>
                  <a:prstClr val="black"/>
                </a:solidFill>
              </a:rPr>
              <a:t>Возьмите с собой на природу мячик, если позволит местность, детям понравится запускать воздушного змея.</a:t>
            </a:r>
          </a:p>
          <a:p>
            <a:r>
              <a:rPr lang="ru-RU" dirty="0">
                <a:solidFill>
                  <a:prstClr val="black"/>
                </a:solidFill>
              </a:rPr>
              <a:t>Для развлечения возьмите любимые игрушки, книжки, раскраски, мыльные пузыри, водные пистолеты, детскую палатку.</a:t>
            </a:r>
            <a:endParaRPr lang="ru-RU" dirty="0">
              <a:solidFill>
                <a:prstClr val="black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2674" y="3645024"/>
            <a:ext cx="3111814" cy="312431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3793926"/>
            <a:ext cx="3816424" cy="292592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917049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7504" y="889844"/>
            <a:ext cx="9001000" cy="29712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prstClr val="black"/>
                </a:solidFill>
              </a:rPr>
              <a:t>Чем кормить детей на природе?</a:t>
            </a:r>
          </a:p>
          <a:p>
            <a:r>
              <a:rPr lang="ru-RU" dirty="0">
                <a:solidFill>
                  <a:prstClr val="black"/>
                </a:solidFill>
              </a:rPr>
              <a:t>Учтите, что на свежем воздухе аппетит усиливается. Поэтому для перекусов заранее запаситесь очищенной водой без газа, соками, печеньем, пирожками, бутербродами, овощами и фруктами.</a:t>
            </a:r>
          </a:p>
          <a:p>
            <a:r>
              <a:rPr lang="ru-RU" dirty="0">
                <a:solidFill>
                  <a:prstClr val="black"/>
                </a:solidFill>
              </a:rPr>
              <a:t>Для лучшей сохранности продуктов хорошо использовать сумку-холодильник, пищевую фольгу, герметические контейнеры для пищи, термос.</a:t>
            </a:r>
          </a:p>
          <a:p>
            <a:r>
              <a:rPr lang="ru-RU" dirty="0">
                <a:solidFill>
                  <a:prstClr val="black"/>
                </a:solidFill>
              </a:rPr>
              <a:t>Детям до 10 лет врачи не рекомендуют употреблять шашлык. Аналогом шашлыка может быть приготовленное мясо дома в духовке или </a:t>
            </a:r>
            <a:r>
              <a:rPr lang="ru-RU" dirty="0" err="1">
                <a:solidFill>
                  <a:prstClr val="black"/>
                </a:solidFill>
              </a:rPr>
              <a:t>мультиварке</a:t>
            </a:r>
            <a:r>
              <a:rPr lang="ru-RU" dirty="0">
                <a:solidFill>
                  <a:prstClr val="black"/>
                </a:solidFill>
              </a:rPr>
              <a:t> (пароварке), а также запеченное на природе в фольге. Для «детского» маринада лучше использовать сметану, кефир или кислый сок.</a:t>
            </a:r>
            <a:endParaRPr lang="ru-RU" dirty="0">
              <a:solidFill>
                <a:prstClr val="black"/>
              </a:solidFill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3639906"/>
            <a:ext cx="4009628" cy="300722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4105412"/>
            <a:ext cx="3793604" cy="254171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388291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303</Words>
  <Application>Microsoft Office PowerPoint</Application>
  <PresentationFormat>Экран (4:3)</PresentationFormat>
  <Paragraphs>10</Paragraphs>
  <Slides>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3</vt:i4>
      </vt:variant>
      <vt:variant>
        <vt:lpstr>Заголовки слайдов</vt:lpstr>
      </vt:variant>
      <vt:variant>
        <vt:i4>3</vt:i4>
      </vt:variant>
    </vt:vector>
  </HeadingPairs>
  <TitlesOfParts>
    <vt:vector size="6" baseType="lpstr">
      <vt:lpstr>Поток</vt:lpstr>
      <vt:lpstr>1_Поток</vt:lpstr>
      <vt:lpstr>2_Поток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Наталия</dc:creator>
  <cp:lastModifiedBy>Наталия</cp:lastModifiedBy>
  <cp:revision>1</cp:revision>
  <dcterms:created xsi:type="dcterms:W3CDTF">2015-04-30T14:15:05Z</dcterms:created>
  <dcterms:modified xsi:type="dcterms:W3CDTF">2015-04-30T14:16:18Z</dcterms:modified>
</cp:coreProperties>
</file>