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5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19" name="Footer Placeholder 18"/>
          <p:cNvSpPr>
            <a:spLocks noGrp="1"/>
          </p:cNvSpPr>
          <p:nvPr>
            <p:ph type="ftr" sz="quarter" idx="11"/>
          </p:nvPr>
        </p:nvSpPr>
        <p:spPr/>
        <p:txBody>
          <a:bodyPr/>
          <a:lstStyle/>
          <a:p>
            <a:endParaRPr lang="ru-RU">
              <a:solidFill>
                <a:srgbClr val="04617B">
                  <a:shade val="90000"/>
                </a:srgbClr>
              </a:solidFill>
            </a:endParaRPr>
          </a:p>
        </p:txBody>
      </p:sp>
      <p:sp>
        <p:nvSpPr>
          <p:cNvPr id="27" name="Slide Number Placeholder 2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96478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77506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8061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19" name="Footer Placeholder 18"/>
          <p:cNvSpPr>
            <a:spLocks noGrp="1"/>
          </p:cNvSpPr>
          <p:nvPr>
            <p:ph type="ftr" sz="quarter" idx="11"/>
          </p:nvPr>
        </p:nvSpPr>
        <p:spPr/>
        <p:txBody>
          <a:bodyPr/>
          <a:lstStyle/>
          <a:p>
            <a:endParaRPr lang="ru-RU">
              <a:solidFill>
                <a:srgbClr val="04617B">
                  <a:shade val="90000"/>
                </a:srgbClr>
              </a:solidFill>
            </a:endParaRPr>
          </a:p>
        </p:txBody>
      </p:sp>
      <p:sp>
        <p:nvSpPr>
          <p:cNvPr id="27" name="Slide Number Placeholder 2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550095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68491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22670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00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2892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706766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18104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05457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279811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71589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69326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56693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19" name="Footer Placeholder 18"/>
          <p:cNvSpPr>
            <a:spLocks noGrp="1"/>
          </p:cNvSpPr>
          <p:nvPr>
            <p:ph type="ftr" sz="quarter" idx="11"/>
          </p:nvPr>
        </p:nvSpPr>
        <p:spPr/>
        <p:txBody>
          <a:bodyPr/>
          <a:lstStyle/>
          <a:p>
            <a:endParaRPr lang="ru-RU">
              <a:solidFill>
                <a:srgbClr val="04617B">
                  <a:shade val="90000"/>
                </a:srgbClr>
              </a:solidFill>
            </a:endParaRPr>
          </a:p>
        </p:txBody>
      </p:sp>
      <p:sp>
        <p:nvSpPr>
          <p:cNvPr id="27" name="Slide Number Placeholder 2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731290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327060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31352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763563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015776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04157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5545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110696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235809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2374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943111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53711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74136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3610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57545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65218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60635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2990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97856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135759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A58D31-FEEA-46A6-AA2E-5753F2D308F4}" type="datetimeFigureOut">
              <a:rPr lang="ru-RU" smtClean="0">
                <a:solidFill>
                  <a:srgbClr val="04617B">
                    <a:shade val="90000"/>
                  </a:srgbClr>
                </a:solidFill>
              </a:rPr>
              <a:pPr/>
              <a:t>30.04.2015</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E8C220-097A-4778-9288-B3472823E8EA}"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35245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4800" dirty="0" smtClean="0"/>
              <a:t>C </a:t>
            </a:r>
            <a:r>
              <a:rPr lang="ru-RU" sz="4800" dirty="0" smtClean="0"/>
              <a:t>ребёнком на природу…</a:t>
            </a:r>
            <a:endParaRPr lang="ru-RU"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64904"/>
            <a:ext cx="3533378" cy="38584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124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9"/>
            <a:ext cx="8928992" cy="3416320"/>
          </a:xfrm>
          <a:prstGeom prst="rect">
            <a:avLst/>
          </a:prstGeom>
        </p:spPr>
        <p:txBody>
          <a:bodyPr wrap="square">
            <a:spAutoFit/>
          </a:bodyPr>
          <a:lstStyle/>
          <a:p>
            <a:r>
              <a:rPr lang="ru-RU" sz="2400" dirty="0">
                <a:solidFill>
                  <a:prstClr val="black"/>
                </a:solidFill>
              </a:rPr>
              <a:t>В теплые солнечные дни хочется покинуть пыльный загазованный город и вырваться с детьми на природу.</a:t>
            </a:r>
          </a:p>
          <a:p>
            <a:r>
              <a:rPr lang="ru-RU" sz="2400" dirty="0">
                <a:solidFill>
                  <a:prstClr val="black"/>
                </a:solidFill>
              </a:rPr>
              <a:t>Отдых на природе, на свежем воздухе оказывает полезное воздействие на здоровье и развитие детей, на обогащение их кругозора.</a:t>
            </a:r>
          </a:p>
          <a:p>
            <a:r>
              <a:rPr lang="ru-RU" sz="2400" dirty="0">
                <a:solidFill>
                  <a:prstClr val="black"/>
                </a:solidFill>
              </a:rPr>
              <a:t>Отдых с детьми на природе требует от взрослых тщательной подготовки, а также повышенного внимания и заботы. Подготовка к отдыху зависит от возраста детей, от удаленности от дома и от особенностей самого отдыха.</a:t>
            </a:r>
            <a:endParaRPr lang="ru-RU" sz="2400"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699325"/>
            <a:ext cx="4608066" cy="30672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93096"/>
            <a:ext cx="3906224" cy="23437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379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692696"/>
            <a:ext cx="5004048" cy="4893647"/>
          </a:xfrm>
          <a:prstGeom prst="rect">
            <a:avLst/>
          </a:prstGeom>
        </p:spPr>
        <p:txBody>
          <a:bodyPr wrap="square">
            <a:spAutoFit/>
          </a:bodyPr>
          <a:lstStyle/>
          <a:p>
            <a:r>
              <a:rPr lang="ru-RU" sz="2400" dirty="0">
                <a:solidFill>
                  <a:prstClr val="black"/>
                </a:solidFill>
              </a:rPr>
              <a:t>Очень важно обеспечить детям безопасность на природе. Прежде всего, нужно выбрать безопасное место для отдыха. На месте отдыха не должно быть глубоких ям, мусора, арматуры, болотистой местности. Проследите, чтобы рядом не было муравейников, колючих, ядовитых растений.</a:t>
            </a:r>
          </a:p>
          <a:p>
            <a:r>
              <a:rPr lang="ru-RU" sz="2400" dirty="0">
                <a:solidFill>
                  <a:prstClr val="black"/>
                </a:solidFill>
              </a:rPr>
              <a:t>В солнечную погоду обязательно выбираем место в тени. Важно также, чтобы было достаточно свободного пространства для игр.</a:t>
            </a:r>
            <a:endParaRPr lang="ru-RU" sz="24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61048"/>
            <a:ext cx="3753980" cy="28183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8720"/>
            <a:ext cx="3383657" cy="25403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8136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145</Words>
  <Application>Microsoft Office PowerPoint</Application>
  <PresentationFormat>Экран (4:3)</PresentationFormat>
  <Paragraphs>6</Paragraphs>
  <Slides>3</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vt:i4>
      </vt:variant>
    </vt:vector>
  </HeadingPairs>
  <TitlesOfParts>
    <vt:vector size="6" baseType="lpstr">
      <vt:lpstr>Поток</vt:lpstr>
      <vt:lpstr>1_Поток</vt:lpstr>
      <vt:lpstr>2_Поток</vt:lpstr>
      <vt:lpstr>C ребёнком на природу…</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ребёнком на природу…</dc:title>
  <dc:creator>Наталия</dc:creator>
  <cp:lastModifiedBy>Наталия</cp:lastModifiedBy>
  <cp:revision>1</cp:revision>
  <dcterms:created xsi:type="dcterms:W3CDTF">2015-04-30T14:13:25Z</dcterms:created>
  <dcterms:modified xsi:type="dcterms:W3CDTF">2015-04-30T14:14:54Z</dcterms:modified>
</cp:coreProperties>
</file>