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41" d="100"/>
          <a:sy n="41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глаз</a:t>
            </a:r>
            <a:b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ПОЛЁТ 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Луну»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24621">
            <a:off x="2795486" y="1579731"/>
            <a:ext cx="2582163" cy="36888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433" y="2852936"/>
            <a:ext cx="2081513" cy="29735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1020" y="1268760"/>
            <a:ext cx="1886088" cy="26944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70123">
            <a:off x="2336981" y="4525646"/>
            <a:ext cx="1333500" cy="1905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71313" y="316260"/>
            <a:ext cx="13335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77108" y="5478146"/>
            <a:ext cx="5244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Выполнила воспитатель </a:t>
            </a:r>
            <a:r>
              <a:rPr lang="ru-RU" sz="2400" dirty="0" err="1" smtClean="0">
                <a:solidFill>
                  <a:srgbClr val="FFFF00"/>
                </a:solidFill>
              </a:rPr>
              <a:t>Мечкова</a:t>
            </a:r>
            <a:r>
              <a:rPr lang="ru-RU" sz="2400" dirty="0" smtClean="0">
                <a:solidFill>
                  <a:srgbClr val="FFFF00"/>
                </a:solidFill>
              </a:rPr>
              <a:t> О. О.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МБДОУ д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ru-RU" sz="2400" dirty="0" smtClean="0">
                <a:solidFill>
                  <a:srgbClr val="FFFF00"/>
                </a:solidFill>
              </a:rPr>
              <a:t>№16,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Г. Североморск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0750" y="1090613"/>
            <a:ext cx="4760913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68391">
            <a:off x="363431" y="5381528"/>
            <a:ext cx="1210638" cy="122916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02768" y="276961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7236296" y="295269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7236295" y="5081996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5078820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0903">
            <a:off x="107503" y="5078819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926037">
            <a:off x="7007879" y="467165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989" y="5078818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138119">
            <a:off x="252123" y="429341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266044">
            <a:off x="7286981" y="5058535"/>
            <a:ext cx="17319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1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7974E-6 L -0.00746 -0.70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354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0185 L 0.74896 -0.0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1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8975E-6 L 0.01528 0.683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" y="34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-0.01364 L -0.74861 -0.0127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9 -0.01226 L 0.78681 -0.6823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95" y="-335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64724E-6 L -0.78004 0.6888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10" y="3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3206E-6 L -0.01094 -0.7015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-350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0185 L 0.78038 0.6782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92" y="340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6972E-6 L -0.37761 -0.3317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-16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5" y="0"/>
            <a:ext cx="91702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Гимнастика для глаз «ПОЛЁТ на Луну»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 «ПОЛЁТ В КОСМОС»</dc:title>
  <dc:creator>МДОУ ДС №8</dc:creator>
  <cp:lastModifiedBy>1</cp:lastModifiedBy>
  <cp:revision>18</cp:revision>
  <dcterms:created xsi:type="dcterms:W3CDTF">2014-04-07T08:18:04Z</dcterms:created>
  <dcterms:modified xsi:type="dcterms:W3CDTF">2015-04-22T17:36:24Z</dcterms:modified>
</cp:coreProperties>
</file>