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B80808"/>
    <a:srgbClr val="B08600"/>
    <a:srgbClr val="0D3B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81" autoAdjust="0"/>
  </p:normalViewPr>
  <p:slideViewPr>
    <p:cSldViewPr>
      <p:cViewPr varScale="1">
        <p:scale>
          <a:sx n="102" d="100"/>
          <a:sy n="102" d="100"/>
        </p:scale>
        <p:origin x="-1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20F0-DBE3-47EC-A2F0-DEECD869A90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5611375_kpvq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28">
            <a:off x="1190423" y="5421384"/>
            <a:ext cx="785818" cy="615213"/>
          </a:xfrm>
          <a:prstGeom prst="rect">
            <a:avLst/>
          </a:prstGeom>
        </p:spPr>
      </p:pic>
      <p:pic>
        <p:nvPicPr>
          <p:cNvPr id="12" name="Рисунок 11" descr="Sonne-00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85720" y="214290"/>
            <a:ext cx="1428750" cy="1381125"/>
          </a:xfrm>
          <a:prstGeom prst="rect">
            <a:avLst/>
          </a:prstGeom>
        </p:spPr>
      </p:pic>
      <p:pic>
        <p:nvPicPr>
          <p:cNvPr id="8" name="Рисунок 7" descr="lad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59900">
            <a:off x="5705272" y="4493674"/>
            <a:ext cx="3063418" cy="221031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47664" y="1124744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«Использование </a:t>
            </a:r>
            <a:r>
              <a:rPr lang="ru-RU" sz="3600" dirty="0" err="1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здоровьесберегающих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 технологий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 образовательном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 процессе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»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Одной из основных задач программы «От рождения до школы» является охрана жизни и здоровья детей.</a:t>
            </a:r>
            <a:b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Для достижения целей Программы важное значение имеет забота о здоровье, эмоциональном благополучии и своевременном всестороннем развитии каждого ребенка.</a:t>
            </a:r>
            <a:endParaRPr lang="ru-RU" sz="24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5649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Программой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предусмотрены при проведении режимных моментов комплексы закаливающих процедур: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066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Оздоровительные</a:t>
            </a:r>
            <a:r>
              <a:rPr lang="ru-RU" sz="2400" b="1" dirty="0" smtClean="0">
                <a:solidFill>
                  <a:prstClr val="black"/>
                </a:solidFill>
              </a:rPr>
              <a:t> прогулки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4868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нашей группе правильно оборудован участок, постройки и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мафы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безопасны для детей, дети одеты по погоде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26876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7030A0"/>
                </a:solidFill>
                <a:ea typeface="+mj-ea"/>
                <a:cs typeface="+mj-cs"/>
              </a:rPr>
              <a:t>Для достижения высокой двигательной активности в группе имеется в достаточном количестве выносной материал по всем сезонам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060848"/>
            <a:ext cx="77144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Регулярно </a:t>
            </a:r>
            <a:r>
              <a:rPr lang="ru-RU" b="1" i="1" dirty="0" smtClean="0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проводится подвижные игры и индивидуальная работа на свежем воздухе. </a:t>
            </a:r>
            <a:endParaRPr lang="ru-RU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708920"/>
            <a:ext cx="7726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Проводятся физкультурные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занятия на свежем воздухе и в зале</a:t>
            </a:r>
            <a:r>
              <a:rPr lang="ru-RU" b="1" i="1" dirty="0" smtClean="0">
                <a:solidFill>
                  <a:srgbClr val="7030A0"/>
                </a:solidFill>
                <a:ea typeface="+mj-ea"/>
                <a:cs typeface="+mj-cs"/>
              </a:rPr>
              <a:t>.</a:t>
            </a:r>
            <a:endParaRPr lang="ru-RU" b="1" i="1" dirty="0">
              <a:solidFill>
                <a:srgbClr val="7030A0"/>
              </a:solidFill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284984"/>
            <a:ext cx="7560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Проводятся закаливающие процедуры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3717032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solidFill>
                  <a:srgbClr val="552579"/>
                </a:solidFill>
                <a:latin typeface="Times New Roman" pitchFamily="18" charset="0"/>
                <a:cs typeface="Times New Roman" pitchFamily="18" charset="0"/>
              </a:rPr>
              <a:t>Мытье рук прохладной водой перед каждым приемом пищи;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Полоскание рта после еды;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solidFill>
                  <a:srgbClr val="0D3B0D"/>
                </a:solidFill>
                <a:latin typeface="Times New Roman" pitchFamily="18" charset="0"/>
                <a:cs typeface="Times New Roman" pitchFamily="18" charset="0"/>
              </a:rPr>
              <a:t>Мытье ног в летний оздоровительный период.</a:t>
            </a:r>
            <a:endParaRPr lang="ru-RU" b="1" i="1" dirty="0">
              <a:solidFill>
                <a:srgbClr val="0D3B0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5611375_kpvq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28">
            <a:off x="1190423" y="5421384"/>
            <a:ext cx="785818" cy="615213"/>
          </a:xfrm>
          <a:prstGeom prst="rect">
            <a:avLst/>
          </a:prstGeom>
        </p:spPr>
      </p:pic>
      <p:pic>
        <p:nvPicPr>
          <p:cNvPr id="12" name="Рисунок 11" descr="Sonne-00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85720" y="214290"/>
            <a:ext cx="1428750" cy="1381125"/>
          </a:xfrm>
          <a:prstGeom prst="rect">
            <a:avLst/>
          </a:prstGeom>
        </p:spPr>
      </p:pic>
      <p:pic>
        <p:nvPicPr>
          <p:cNvPr id="8" name="Рисунок 7" descr="lad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59900">
            <a:off x="5705272" y="4493674"/>
            <a:ext cx="3063418" cy="221031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11152" y="332656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Различные виды оздоровительных гимнастик: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63688" y="10527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Воздушные ванны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Выполнение комплекса упражнений для стоп ног после сна;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91680" y="1700808"/>
            <a:ext cx="50517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47664" y="2060848"/>
            <a:ext cx="2729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Утренняя гимнастика</a:t>
            </a:r>
            <a:endParaRPr lang="ru-RU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331640" y="2348880"/>
            <a:ext cx="3505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Вторая гимнастика после сна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2636912"/>
            <a:ext cx="3124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D3B0D"/>
                </a:solidFill>
              </a:rPr>
              <a:t>Дыхательная гимнастика</a:t>
            </a:r>
            <a:endParaRPr lang="ru-RU" b="1" i="1" dirty="0">
              <a:solidFill>
                <a:srgbClr val="0D3B0D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2996952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Артикуляционная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гимнастика</a:t>
            </a:r>
            <a:endParaRPr lang="ru-RU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35696" y="764704"/>
            <a:ext cx="3117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B80808"/>
                </a:solidFill>
                <a:latin typeface="Times New Roman" pitchFamily="18" charset="0"/>
                <a:cs typeface="Times New Roman" pitchFamily="18" charset="0"/>
              </a:rPr>
              <a:t>Зрительная гимнастика   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350100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большим удовольствием дети выполняют различные виды массажей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59632" y="42930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552579"/>
                </a:solidFill>
                <a:latin typeface="Times New Roman" pitchFamily="18" charset="0"/>
                <a:cs typeface="Times New Roman" pitchFamily="18" charset="0"/>
              </a:rPr>
              <a:t>Точечный массаж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552579"/>
                </a:solidFill>
                <a:latin typeface="Times New Roman" pitchFamily="18" charset="0"/>
                <a:cs typeface="Times New Roman" pitchFamily="18" charset="0"/>
              </a:rPr>
              <a:t>Массаж ушных раковин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Для повышения двигательной активности в ходе НОД проводятся 1-2 физкультурные минутки под музыкальное сопровождение, в соответствии с темой проводимого занятия</a:t>
            </a:r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3212976"/>
            <a:ext cx="53285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Спасибо за внимание!!!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696b592d7a6ef79df57504fcd8b5c4880de"/>
</p:tagLst>
</file>

<file path=ppt/theme/theme1.xml><?xml version="1.0" encoding="utf-8"?>
<a:theme xmlns:a="http://schemas.openxmlformats.org/drawingml/2006/main" name="summer_holiday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summer_holidays</Template>
  <TotalTime>37</TotalTime>
  <Words>190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summer_holidays</vt:lpstr>
      <vt:lpstr>Слайд 1</vt:lpstr>
      <vt:lpstr>Слайд 2</vt:lpstr>
      <vt:lpstr>Слайд 3</vt:lpstr>
      <vt:lpstr>Слайд 4</vt:lpstr>
      <vt:lpstr>Слайд 5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4</cp:revision>
  <dcterms:created xsi:type="dcterms:W3CDTF">2015-04-01T17:14:32Z</dcterms:created>
  <dcterms:modified xsi:type="dcterms:W3CDTF">2015-04-01T17:51:49Z</dcterms:modified>
</cp:coreProperties>
</file>