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56" r:id="rId3"/>
    <p:sldId id="258" r:id="rId4"/>
    <p:sldId id="261" r:id="rId5"/>
    <p:sldId id="259" r:id="rId6"/>
    <p:sldId id="260" r:id="rId7"/>
    <p:sldId id="266" r:id="rId8"/>
    <p:sldId id="265" r:id="rId9"/>
    <p:sldId id="267" r:id="rId10"/>
    <p:sldId id="268" r:id="rId11"/>
    <p:sldId id="272" r:id="rId12"/>
    <p:sldId id="276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A9889-886B-42A4-8227-BEF31EF086A9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4CA10-0408-4342-BFA1-63AA8CDCE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38BC-845E-4D47-9FF5-CCB463E40BE2}" type="slidenum">
              <a:rPr lang="ru-RU"/>
              <a:pPr/>
              <a:t>8</a:t>
            </a:fld>
            <a:endParaRPr lang="ru-RU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E5A7C7-7D3E-4476-B885-5FFF716269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01F024-7082-46D0-A969-9EDCC692FADC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A9AF85-5FAC-4845-BF60-875CB23D95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313510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Успешен в школе – успешен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ли в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жизни?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a214e693f360126f157121784209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071810"/>
            <a:ext cx="314327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G8n8C43Zo8p3izn6y5MCSc2o1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2762256" cy="3683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357826"/>
            <a:ext cx="2693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учитель – провокатор,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организатор, наставник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2000240"/>
            <a:ext cx="50290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провоцирует детей на деятельность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организует исследовательскую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деятельность детей и консультирует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наставляет, поощряет: «Молодец,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у тебя хорошо получается! Я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рядом! Я помогу!»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857232"/>
            <a:ext cx="4124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Меняется  роль учителя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142984"/>
            <a:ext cx="488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Стандартно ли вы мыслите?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2000240"/>
            <a:ext cx="166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Плод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857496"/>
            <a:ext cx="396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Домашняя птица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3786190"/>
            <a:ext cx="505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Великий русский поэт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5140" y="1928802"/>
            <a:ext cx="16401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Яблоко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Курица</a:t>
            </a:r>
          </a:p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Пушкин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usiness_man_think_129233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500570"/>
            <a:ext cx="3143272" cy="196796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928670"/>
            <a:ext cx="486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Креативный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 вы человек?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85984" y="1714488"/>
            <a:ext cx="4071966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429124" y="3071810"/>
            <a:ext cx="457200" cy="457200"/>
          </a:xfrm>
          <a:prstGeom prst="flowChartConnecto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857232"/>
            <a:ext cx="4851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деятельности на уроке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85762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Лекция – 5%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Самостоятельное чтение – 10%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Аудио-видео методы - 30%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Работа в малых группах - 50%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Практическая работа – 75%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Коллективные способы обучения (самостоятельная работа с </a:t>
            </a:r>
          </a:p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взаимообучением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обсуждением в диалогическом режиме) – 90-95%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acher-s-Photo-Contest-Easter-Crafts_featured_article_628x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085662" cy="241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928670"/>
            <a:ext cx="371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успешности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500570"/>
            <a:ext cx="73526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Участие каждого- общий вклад.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Откровенность и доброжелательность.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Работа без погон – нет лидера, все равны, одна команда.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Сделать себя понятным не только себе, но и другим.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Конечный результат – ответственность за него несут все в равной степени.</a:t>
            </a: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Получать удовольствие от общения друг с другом.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r1284945036832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5064136" cy="3084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3812402" cy="285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1000108"/>
            <a:ext cx="81440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Результаты обследования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учебников максимально приближенных к жизни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2428868"/>
            <a:ext cx="22846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Финляндия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…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  Россия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…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428736"/>
            <a:ext cx="808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Мозги + мобильность + нестандартное мышление + коммуникабельность +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интуиция = социально - экономическое процветание страны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928670"/>
            <a:ext cx="367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Формула успешности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5500702"/>
            <a:ext cx="541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УСПЕШЕН В ШКОЛЕ  - УСПЕШЕН В ЖИЗНИ 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ann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357430"/>
            <a:ext cx="5838455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928670"/>
            <a:ext cx="4238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отличники и троечники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5072074"/>
            <a:ext cx="626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Почему блестящий старт в юности далеко не всегда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приводит к успеху во взрослой жизни?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big_5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643050"/>
            <a:ext cx="48577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_39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3048388" cy="2143140"/>
          </a:xfrm>
          <a:prstGeom prst="rect">
            <a:avLst/>
          </a:prstGeom>
        </p:spPr>
      </p:pic>
      <p:pic>
        <p:nvPicPr>
          <p:cNvPr id="5" name="Рисунок 4" descr="school-ag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049852" cy="214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857232"/>
            <a:ext cx="162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Отличник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857232"/>
            <a:ext cx="1539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Троечник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786190"/>
            <a:ext cx="32340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-зависимы от чужого мнения</a:t>
            </a:r>
          </a:p>
          <a:p>
            <a:r>
              <a:rPr lang="ru-RU" dirty="0" smtClean="0"/>
              <a:t>-нет опыта поражений</a:t>
            </a:r>
          </a:p>
          <a:p>
            <a:r>
              <a:rPr lang="ru-RU" dirty="0" smtClean="0"/>
              <a:t>-осторожны в действиях</a:t>
            </a:r>
          </a:p>
          <a:p>
            <a:r>
              <a:rPr lang="ru-RU" dirty="0" smtClean="0"/>
              <a:t>-боязнь ошибиться</a:t>
            </a:r>
          </a:p>
          <a:p>
            <a:r>
              <a:rPr lang="ru-RU" dirty="0" smtClean="0"/>
              <a:t>-узкий круг общения</a:t>
            </a:r>
          </a:p>
          <a:p>
            <a:r>
              <a:rPr lang="ru-RU" dirty="0" smtClean="0"/>
              <a:t>-послушные исполнители</a:t>
            </a:r>
          </a:p>
          <a:p>
            <a:r>
              <a:rPr lang="en-US" dirty="0" smtClean="0"/>
              <a:t>                    IQ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3786190"/>
            <a:ext cx="41669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-психологически устойчивы</a:t>
            </a:r>
          </a:p>
          <a:p>
            <a:r>
              <a:rPr lang="ru-RU" dirty="0" smtClean="0"/>
              <a:t>-гибки, мобильны</a:t>
            </a:r>
          </a:p>
          <a:p>
            <a:r>
              <a:rPr lang="ru-RU" dirty="0" smtClean="0"/>
              <a:t>-решительны в действиях</a:t>
            </a:r>
          </a:p>
          <a:p>
            <a:r>
              <a:rPr lang="ru-RU" dirty="0" smtClean="0"/>
              <a:t>-внутренняя свобода-цель</a:t>
            </a:r>
          </a:p>
          <a:p>
            <a:r>
              <a:rPr lang="ru-RU" dirty="0" smtClean="0"/>
              <a:t>-широкий круг общения</a:t>
            </a:r>
          </a:p>
          <a:p>
            <a:r>
              <a:rPr lang="ru-RU" dirty="0" smtClean="0"/>
              <a:t>-интуиция, нестандартное мышление</a:t>
            </a:r>
            <a:endParaRPr lang="en-US" dirty="0" smtClean="0"/>
          </a:p>
          <a:p>
            <a:r>
              <a:rPr lang="en-US" dirty="0" smtClean="0"/>
              <a:t>                          EQ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152" y="1000108"/>
            <a:ext cx="7711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качества вы хотите видеть у своего ребенка на выходе из школы,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чтобы в современной жизни он был успешен?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1274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928802"/>
            <a:ext cx="1747838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43306" y="2071678"/>
            <a:ext cx="50866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1.Уметь ставить цель и добиваться её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2.Уметь общаться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3.Уметь адаптироваться к ситуации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4.Уметь самостоятельно добывать и 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применять знания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5.Уметь ориентироваться в жизни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6.Уметь заботиться о других, быть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нравственным человеком</a:t>
            </a:r>
          </a:p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7.Сохранить здоровье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714488"/>
            <a:ext cx="7786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«Развивающемуся обществу нужны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образованные, нравственные, предприимчивые люди, которые самостоятельно могут принимать решения, прогнозируя их возможные последствия, отличаются мобильностью и способны к сотрудничеству»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1857364"/>
            <a:ext cx="521497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Жизнь ставит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ситуацию затруднения.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формулируем цель: «Чего мы хотим добиться?»</a:t>
            </a:r>
            <a:endParaRPr lang="ru-RU" sz="2400" dirty="0" smtClean="0">
              <a:solidFill>
                <a:srgbClr val="2994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обдумываем варианты решения, определяем, хватит ли знаний и умений.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пытаемся решить проблему (при необходимости добывая новые знания)</a:t>
            </a:r>
            <a:endParaRPr lang="ru-RU" sz="2400" dirty="0" smtClean="0">
              <a:solidFill>
                <a:srgbClr val="29941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4.Получив результат,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сравниваем его с целью. Делаем вывод – добились своего или нет.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Q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2481354" cy="2786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71670" y="1000108"/>
            <a:ext cx="453277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проблем в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857232"/>
            <a:ext cx="614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учит ли школа решать проблемы?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428868"/>
            <a:ext cx="371477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Традиционный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урок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Проверка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учеников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Объявление темы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Объяснение темы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Закрепление знаний </a:t>
            </a:r>
            <a:r>
              <a:rPr lang="ru-RU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endParaRPr lang="ru-RU" dirty="0">
              <a:solidFill>
                <a:srgbClr val="2994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428868"/>
            <a:ext cx="4594591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Проблемно-диалогический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 smtClean="0"/>
              <a:t>урок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Создание проблемной ситуации </a:t>
            </a:r>
            <a:r>
              <a:rPr lang="ru-RU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учителем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формулирование  проблемы </a:t>
            </a:r>
            <a:r>
              <a:rPr lang="ru-RU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Актуализация </a:t>
            </a:r>
            <a:r>
              <a:rPr lang="ru-RU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своих знаний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Поиск решения проблемы </a:t>
            </a:r>
            <a:r>
              <a:rPr lang="ru-RU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Выражение решения, применение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знаний </a:t>
            </a:r>
            <a:r>
              <a:rPr lang="ru-RU" dirty="0" smtClean="0">
                <a:solidFill>
                  <a:srgbClr val="299410"/>
                </a:solidFill>
                <a:latin typeface="Times New Roman" pitchFamily="18" charset="0"/>
                <a:cs typeface="Times New Roman" pitchFamily="18" charset="0"/>
              </a:rPr>
              <a:t>учениками</a:t>
            </a:r>
            <a:endParaRPr lang="ru-RU" dirty="0">
              <a:solidFill>
                <a:srgbClr val="2994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357298"/>
            <a:ext cx="5715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Цель - обучить самостоятельному решению проблем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Средство - открытие знаний вместе с детьми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5D22-E24F-4D9A-B0A2-15710C72767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60575"/>
            <a:ext cx="4105275" cy="2011367"/>
          </a:xfrm>
          <a:solidFill>
            <a:srgbClr val="FFFF66"/>
          </a:solidFill>
        </p:spPr>
        <p:txBody>
          <a:bodyPr/>
          <a:lstStyle/>
          <a:p>
            <a:pPr>
              <a:buFontTx/>
              <a:buNone/>
            </a:pPr>
            <a:r>
              <a:rPr lang="ru-RU" sz="800" b="1" dirty="0"/>
              <a:t> </a:t>
            </a:r>
            <a:r>
              <a:rPr lang="ru-RU" sz="800" b="1" dirty="0" smtClean="0"/>
              <a:t>      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сложение дробей (не изучали) </a:t>
            </a:r>
          </a:p>
          <a:p>
            <a:pPr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2/4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+ 1/4 = ?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Учебник </a:t>
            </a:r>
            <a:r>
              <a:rPr lang="ru-RU" sz="2400" dirty="0">
                <a:solidFill>
                  <a:srgbClr val="FF0000"/>
                </a:solidFill>
              </a:rPr>
              <a:t>«Математика», 4 класс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4572000" y="2060575"/>
            <a:ext cx="4321175" cy="201136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300" dirty="0"/>
              <a:t> </a:t>
            </a:r>
            <a:endParaRPr lang="ru-RU" sz="23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результаты (не знают правила):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Ответы:  3/4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или 3/8 !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3200" b="1" dirty="0"/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500034" y="4286256"/>
            <a:ext cx="8250265" cy="214314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/>
              <a:t> Что-то не так… А мы умеем складывать дроби (осознание </a:t>
            </a:r>
            <a:r>
              <a:rPr lang="ru-RU" sz="2400" dirty="0" smtClean="0"/>
              <a:t>ситуации затруднения</a:t>
            </a:r>
            <a:r>
              <a:rPr lang="ru-RU" sz="2400" dirty="0"/>
              <a:t>)?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2400" dirty="0" smtClean="0"/>
              <a:t>акая </a:t>
            </a:r>
            <a:r>
              <a:rPr lang="ru-RU" sz="2400" dirty="0"/>
              <a:t>у нас сегодня цель урока?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УЧЕБНАЯ ПРОБЛЕМА</a:t>
            </a:r>
            <a:r>
              <a:rPr lang="ru-RU" sz="2400" dirty="0"/>
              <a:t>: Научиться складывать дроби!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299410"/>
                </a:solidFill>
              </a:rPr>
              <a:t>РЕШЕНИЕ</a:t>
            </a:r>
            <a:r>
              <a:rPr lang="ru-RU" sz="2400" dirty="0"/>
              <a:t>: АЛГОРИТМ / ПРАВИЛО СЛОЖЕНИЯ </a:t>
            </a:r>
            <a:r>
              <a:rPr lang="ru-RU" sz="2400" dirty="0" smtClean="0"/>
              <a:t>     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400" dirty="0" smtClean="0"/>
              <a:t>                                                                 ДРОБЕЙ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928670"/>
            <a:ext cx="7901014" cy="4889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Пример проблемной ситуации (задание с затруднением)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192880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s2302_123385493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2857500" cy="429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34" y="1714488"/>
            <a:ext cx="47149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пытайтесь объяснить ребёнку то, до чего он может додуматься сам. Дайте возможность каждому ребёнку сделать своё маленькое открытие»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Э.И. Александрова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643578"/>
            <a:ext cx="225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ученик - инициатор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653</Words>
  <Application>Microsoft Office PowerPoint</Application>
  <PresentationFormat>Экран (4:3)</PresentationFormat>
  <Paragraphs>135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Успешен в школе – успешен ли в жизни?</vt:lpstr>
      <vt:lpstr>Слайд 2</vt:lpstr>
      <vt:lpstr>Слайд 3</vt:lpstr>
      <vt:lpstr>Слайд 4</vt:lpstr>
      <vt:lpstr>Слайд 5</vt:lpstr>
      <vt:lpstr>Слайд 6</vt:lpstr>
      <vt:lpstr>Слайд 7</vt:lpstr>
      <vt:lpstr> Пример проблемной ситуации (задание с затруднением)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Алик</dc:creator>
  <cp:lastModifiedBy>Алик</cp:lastModifiedBy>
  <cp:revision>57</cp:revision>
  <dcterms:created xsi:type="dcterms:W3CDTF">2011-04-10T12:48:52Z</dcterms:created>
  <dcterms:modified xsi:type="dcterms:W3CDTF">2012-07-02T14:03:07Z</dcterms:modified>
</cp:coreProperties>
</file>