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6" r:id="rId4"/>
    <p:sldId id="257" r:id="rId5"/>
    <p:sldId id="260" r:id="rId6"/>
    <p:sldId id="264" r:id="rId7"/>
    <p:sldId id="263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172819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 smtClean="0"/>
              <a:t>Технология оценивания достижений обучающихся с ОВЗ</a:t>
            </a:r>
            <a:r>
              <a:rPr lang="ru-RU" dirty="0" smtClean="0"/>
              <a:t>. Индивидуальная карта развития. Мониторинг.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75856" y="5373216"/>
            <a:ext cx="5328592" cy="1008111"/>
          </a:xfrm>
        </p:spPr>
        <p:txBody>
          <a:bodyPr>
            <a:normAutofit/>
          </a:bodyPr>
          <a:lstStyle/>
          <a:p>
            <a:r>
              <a:rPr lang="ru-RU" dirty="0" smtClean="0"/>
              <a:t>Щербакова М.В. </a:t>
            </a:r>
          </a:p>
          <a:p>
            <a:r>
              <a:rPr lang="ru-RU" dirty="0" smtClean="0"/>
              <a:t>Учитель ГБОУ Школы №2124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580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457200">
              <a:lnSpc>
                <a:spcPct val="115000"/>
              </a:lnSpc>
              <a:spcBef>
                <a:spcPts val="600"/>
              </a:spcBef>
            </a:pPr>
            <a:r>
              <a:rPr lang="ru-RU" sz="1100" b="1" i="1" cap="all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Владение общим представлением о домашних животных </a:t>
            </a:r>
            <a:r>
              <a:rPr lang="ru-RU" sz="9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9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 обобщенным представлением о домашних животных не владеет, не понимает значения словосочетания «домашние животные»;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– понимает значение словосочетания «домашние животные», может показать отдельных животных;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 – понимает значение словосочетания «домашние животные», может показать многих животных и назвать некоторых;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 – может показать и назвать многих животных, с помощью взрослого определяет по картинкам место их обитания, приносимую ими пользу;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 – владеет обобщенным представлением о домашних животных, использует в речи словосочетание «домашние животные», называет большое количество представителей, по вопросам взрослого называет основные признаки домашних животных (среда обитания, способ добывания пищи, приносимая польза);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 – владеет довольно полным обобщенным представлением о домашних животных, самостоятельно использует в речи словосочетание «домашние животные», называет большое количество представителей, самостоятельно называет 1-2 основных признака домашних животных (среда обитания, способ добывания пищи, приносимая польза);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– полностью владеет обобщенным представлением о домашних животных, самостоятельно использует в речи словосочетание «домашние животные», называет большое количество представителей, самостоятельно называет основные признаки домашних животных (среда обитания, способ добывания пищи, приносимая польза).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Calibri"/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04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Мониторинг формирования </a:t>
            </a:r>
            <a:r>
              <a:rPr lang="ru-RU" sz="2700" dirty="0"/>
              <a:t>представлений о человеке, животных, растениях, окружающем мире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1.Предметное окружение</a:t>
            </a:r>
          </a:p>
          <a:p>
            <a:r>
              <a:rPr lang="ru-RU" dirty="0"/>
              <a:t> -знания назначения предметов; </a:t>
            </a:r>
          </a:p>
          <a:p>
            <a:r>
              <a:rPr lang="ru-RU" dirty="0"/>
              <a:t>-умение самостоятельно определять материал, свойство и качество</a:t>
            </a:r>
          </a:p>
          <a:p>
            <a:r>
              <a:rPr lang="ru-RU" dirty="0"/>
              <a:t> -назначение, цвет, форма.</a:t>
            </a:r>
          </a:p>
          <a:p>
            <a:r>
              <a:rPr lang="ru-RU" dirty="0"/>
              <a:t>2.Ознакомление с окружающим миром</a:t>
            </a:r>
          </a:p>
          <a:p>
            <a:r>
              <a:rPr lang="ru-RU" dirty="0"/>
              <a:t>-Ознакомление с явлениями общественной жизни (семья, школа, Родная страна, труд взрослых);</a:t>
            </a:r>
          </a:p>
          <a:p>
            <a:r>
              <a:rPr lang="ru-RU" dirty="0"/>
              <a:t>-Ознакомление с природой (растения, домашние животные, дикие животные, птицы, рыбы, насекомые, неживая природа).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793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178698"/>
          </a:xfrm>
        </p:spPr>
        <p:txBody>
          <a:bodyPr/>
          <a:lstStyle/>
          <a:p>
            <a:r>
              <a:rPr lang="ru-RU" sz="1800" b="1" dirty="0"/>
              <a:t>В «Индивидуальной карте развития» рассматриваются такие аспекты</a:t>
            </a:r>
            <a:r>
              <a:rPr lang="ru-RU" sz="1800" b="1" dirty="0" smtClean="0"/>
              <a:t>:</a:t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600" dirty="0" smtClean="0"/>
              <a:t> </a:t>
            </a:r>
            <a:r>
              <a:rPr lang="ru-RU" sz="1600" dirty="0"/>
              <a:t>Диагностика здоровья и развития двигательной активности ребенка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Диагностика </a:t>
            </a:r>
            <a:r>
              <a:rPr lang="ru-RU" sz="1600" dirty="0"/>
              <a:t>развития общих способностей ребенка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</a:t>
            </a:r>
            <a:r>
              <a:rPr lang="ru-RU" sz="1600" dirty="0"/>
              <a:t>Диагностика развития способности ребенка к построению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речевого </a:t>
            </a:r>
            <a:r>
              <a:rPr lang="ru-RU" sz="1600" dirty="0"/>
              <a:t>высказывания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</a:t>
            </a:r>
            <a:r>
              <a:rPr lang="ru-RU" sz="1600" dirty="0"/>
              <a:t>Диагностика развития представлений о сферах действительности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</a:t>
            </a:r>
            <a:r>
              <a:rPr lang="ru-RU" sz="1600" dirty="0"/>
              <a:t>Диагностика развития различных видов деятельности ребенка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28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339786"/>
              </p:ext>
            </p:extLst>
          </p:nvPr>
        </p:nvGraphicFramePr>
        <p:xfrm>
          <a:off x="683571" y="404663"/>
          <a:ext cx="7776862" cy="5787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70666"/>
                <a:gridCol w="512829"/>
                <a:gridCol w="512829"/>
                <a:gridCol w="476868"/>
                <a:gridCol w="512829"/>
                <a:gridCol w="512829"/>
                <a:gridCol w="476868"/>
                <a:gridCol w="512829"/>
                <a:gridCol w="512829"/>
                <a:gridCol w="476868"/>
                <a:gridCol w="512829"/>
                <a:gridCol w="512829"/>
                <a:gridCol w="472960"/>
              </a:tblGrid>
              <a:tr h="2154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Параметры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изучения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 класс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ко-нец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ко-нец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ко-нец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сере-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ко-нец года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Область Естествознание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Представления о домашних животных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Узнавание и называ-ние домашних живот-ных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Знание строения тела животных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Знание признаков отдельных животных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Знание детенышей домашних животных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8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Знание общих суще-ственных признаков домашних животных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Владение общим пред-ставлением о домаш-них животных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45" marR="604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457200">
              <a:lnSpc>
                <a:spcPct val="150000"/>
              </a:lnSpc>
              <a:spcBef>
                <a:spcPts val="600"/>
              </a:spcBef>
            </a:pP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r>
              <a:rPr lang="ru-RU" sz="16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Представления о домашних животных</a:t>
            </a:r>
            <a: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r>
              <a:rPr lang="ru-RU" sz="1600" b="1" i="1" cap="all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Узнавание и называние домашних животных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931224" cy="477314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 не узнает домашних животных;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– узнает отдельных животных (кошка, собака), эмоционально на них реагирует;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 – узнает отдельных животных (кошка, собака, лошадь, корова), называет некоторых животных звукоподражаниями;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 – узнает на картинках наиболее знакомых животных (кошка, собака, лошадь, корова), называет их (звукоподражаниями или словами);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 – как правило, узнает на картинках и называет основных домашних животных (кошка, собака, лошадь, корова), хотя иногда может допускать ошибки, может рассказать о животных, отвечая на вопросы взрослого и опираясь на картинку;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 – знает большое количество домашних животных, как правило, узнает их, может рассказать о многих животных, называя их специфические особенности, использует имеющиеся знания в играх и рисовании;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– знает большое количество домашних животных, всегда их узнает, может рассказать о многих животных, называя их специфические особенности, использует имеющиеся знания в играх и рисовании.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5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457200">
              <a:lnSpc>
                <a:spcPct val="115000"/>
              </a:lnSpc>
              <a:spcBef>
                <a:spcPts val="600"/>
              </a:spcBef>
            </a:pPr>
            <a:r>
              <a:rPr lang="ru-RU" sz="1700" b="1" i="1" cap="all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Знание строения тела домашних животных</a:t>
            </a:r>
            <a:r>
              <a:rPr lang="ru-RU" sz="13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 не может показать ни одной части тела;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– показывает 2-3 части тела (голова, лапа, хвост, туловище, уши);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 – показывает 4-6 частей тела (голова, уши, нос, усы, зубы, шея, туловище, спина, живот, лапы, подушечки, когти, хвост), хотя бы 1 называет;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 – показывает 7-9 частей тела, хотя бы 2-3 называет;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 – показывает 10-11 частей тела, называет не меньше 5, по вопросам взрослого называет специфические черты отдельных частей (уши хорошо слышат, у кошки мягкие лапки – она ходит бесшумно и т. п.), знает, чем покрыто тело животного;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 – показывает все части тела, называет не меньше 10, самостоятельно называет специфические черты отдельных частей (уши хорошо слышат, у кошки мягкие лапки – она ходит бесшумно и т. п.), называет, чем покрыто тело животного;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– показывает и называет все части тела животного, указывая на их количество, самостоятельно называет специфические черты отдельных частей, называет, чем покрыто тело животного.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6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457200">
              <a:lnSpc>
                <a:spcPct val="115000"/>
              </a:lnSpc>
              <a:spcBef>
                <a:spcPts val="600"/>
              </a:spcBef>
            </a:pPr>
            <a:r>
              <a:rPr lang="ru-RU" sz="1300" b="1" i="1" cap="all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Знание признаков отдельных животных</a:t>
            </a:r>
            <a:r>
              <a:rPr lang="ru-RU" sz="10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0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 животное не узнает;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– узнает животное, эмоционально на него реагирует, отвечает на вопрос «Где?..» или  отзывается на просьбу «Покажи…»;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 – узнает животное на картинках в привычном изображении, отвечает на вопросы «Где?..», «Кто говорит мяу?» или отзывается на просьбу «Покажи…», имитирует издаваемые животным звуки, соотносит отдельные характерные признаки с конкретными животными («У кого длинные уши?», «Кто пьет молоко?»);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 – называет животное, самостоятельно называет 1-2 характерных признака животного, отвечая на вопросы взрослого, называет 3 и более признака;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 – самостоятельно называет отдельные, часто несущественные признаки животного, часто узнает его в разных изображениях, в том числе неполных, по вопросам педагога может построить краткий рассказ о животном, по словесному описанию узнает не всегда;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 – самостоятельно называет многие существенные и несущественные признаки животного, всегда его узнает, независимо от изображения и разнообразия признаков (размер, окрас, длина шерсти, полнота изображения и др.), с помощью педагога может рассказать о животном, узнает его по словесному описанию, использует имеющиеся знания в играх и рисовании;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– самостоятельно называет основные существенные и несущественные признаки животного, всегда его узнает, независимо от изображения и разнообразия признаков (размер, окрас, длина шерсти, полнота изображения и др.), может рассказать о животном, использует имеющиеся знания в играх и рисовании.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8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457200">
              <a:lnSpc>
                <a:spcPct val="115000"/>
              </a:lnSpc>
              <a:spcBef>
                <a:spcPts val="600"/>
              </a:spcBef>
            </a:pPr>
            <a:r>
              <a:rPr lang="ru-RU" sz="1300" b="1" i="1" cap="all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Знание детенышей домашних животных</a:t>
            </a:r>
            <a:r>
              <a:rPr lang="ru-RU" sz="10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0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i="1" cap="all" dirty="0">
                <a:latin typeface="Times New Roman"/>
                <a:ea typeface="Times New Roman"/>
                <a:cs typeface="Times New Roman"/>
              </a:rPr>
              <a:t>Знание детенышей домашних животных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0 – не знает детенышей домашних животных, не различает взрослых животных и их детенышей;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– различает (на уровне большая-маленькая) отдельных (1-2) взрослых животных и их детенышей (кошка, собака), узнает и эмоционально на них реагирует, названий детенышей не знает;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 – различает на уровне большая-маленькая отдельных (3-4) взрослых животных и их детенышей (кошка, собака, лошадь, корова), узнает и эмоционально на них реагирует, образует пары по картинкам, названий детенышей не знает;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 – различает многих (5 и более) взрослых животных и их детенышей (кошка, собака, лошадь, корова, коза, свинья, овца и др.), узнает и образует пары по картинкам, соотносит отдельных животных с названиями (щенок, котенок, жеребенок, теленок);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 – различает многих (5 и более) взрослых животных и их детенышей (кошка, собака, лошадь, корова, коза, свинья, овца и др.), узнает и образует пары по картинкам, соотносит многих животных с названиями (щенок, котенок, жеребенок, теленок и др.), некоторых называет самостоятельно;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 – знает большое количество детенышей домашних животных, как правило, их узнает и называет, по вопросам педагога может рассказать о связях между взрослыми и детенышами у многих животных, использует имеющиеся знания в играх и рисовании;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– знает всех детенышей домашних животных, всегда их узнает, может самостоятельно рассказать о связях между взрослыми и детенышами у многих животных, использует имеющиеся знания в играх и рисовании.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6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449580" hangingPunct="0">
              <a:lnSpc>
                <a:spcPct val="115000"/>
              </a:lnSpc>
              <a:spcBef>
                <a:spcPts val="600"/>
              </a:spcBef>
            </a:pPr>
            <a:r>
              <a:rPr lang="ru-RU" sz="1500" b="1" i="1" cap="none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Знание общих существенных признаков домашних животных (среда обитания, способ добывания пищи, приносимая польза)</a:t>
            </a:r>
            <a: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1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0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– существенных признаков животных не знает;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 – знает хотя бы 1 из общих существенных признаков домашних животных, показывает на картинке, отвечая на вопрос «Покажи, где живет?..»;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 – знает хотя бы 2 из общих существенных признаков домашних животных, показывает на картинке, отвечая на вопросы «Покажи, где живет?..», «Кто кормит?..»;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3 – знает основные общие существенные признаки домашних животных, показывает на картинке, отвечая на вопросы «Покажи, где живет?..», «Кто кормит?..», «Какую приносит пользу человеку?..»;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4 – самостоятельно называет хотя бы 1 из общих существенных признаков домашних животных, с помощью педагога называет все основные существенные признаки;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5 – самостоятельно называет 2 общих существенных признака домашних животных, с помощью педагога называет все основные общие  существенные признаки;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6 – самостоятельно называет все основные существенные признаки домашних животных.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9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1464</Words>
  <Application>Microsoft Office PowerPoint</Application>
  <PresentationFormat>Экран (4:3)</PresentationFormat>
  <Paragraphs>194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Технология оценивания достижений обучающихся с ОВЗ. Индивидуальная карта развития. Мониторинг. </vt:lpstr>
      <vt:lpstr>Мониторинг формирования представлений о человеке, животных, растениях, окружающем мире.</vt:lpstr>
      <vt:lpstr>В «Индивидуальной карте развития» рассматриваются такие аспекты:   Диагностика здоровья и развития двигательной активности ребенка.   Диагностика развития общих способностей ребенка.    Диагностика развития способности ребенка к построению  речевого высказывания.    Диагностика развития представлений о сферах действительности.    Диагностика развития различных видов деятельности ребенка.    </vt:lpstr>
      <vt:lpstr>  </vt:lpstr>
      <vt:lpstr>                 Представления о домашних животных  Узнавание и называние домашних животных</vt:lpstr>
      <vt:lpstr>Знание строения тела домашних животных </vt:lpstr>
      <vt:lpstr>Знание признаков отдельных животных </vt:lpstr>
      <vt:lpstr>Знание детенышей домашних животных </vt:lpstr>
      <vt:lpstr>Знание общих существенных признаков домашних животных (среда обитания, способ добывания пищи, приносимая польза) </vt:lpstr>
      <vt:lpstr>Владение общим представлением о домашних животных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оценивания достижений обучающихся с ОВЗ.</dc:title>
  <dc:creator>admin</dc:creator>
  <cp:lastModifiedBy>admin</cp:lastModifiedBy>
  <cp:revision>10</cp:revision>
  <dcterms:created xsi:type="dcterms:W3CDTF">2015-03-18T12:42:39Z</dcterms:created>
  <dcterms:modified xsi:type="dcterms:W3CDTF">2015-03-19T18:02:21Z</dcterms:modified>
</cp:coreProperties>
</file>