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070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О том, о сём.</a:t>
            </a:r>
          </a:p>
        </p:txBody>
      </p:sp>
      <p:pic>
        <p:nvPicPr>
          <p:cNvPr id="21508" name="Picture 4" descr="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692150"/>
            <a:ext cx="2914650" cy="2185988"/>
          </a:xfrm>
          <a:noFill/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 rot="-1902334">
            <a:off x="-23813" y="1322388"/>
            <a:ext cx="355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Изучение местных родников</a:t>
            </a:r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1521" name="Picture 17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33829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557338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5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619250" y="1916113"/>
            <a:ext cx="4248150" cy="3187700"/>
          </a:xfrm>
          <a:noFill/>
        </p:spPr>
      </p:pic>
      <p:pic>
        <p:nvPicPr>
          <p:cNvPr id="21520" name="Picture 16" descr="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2276475"/>
            <a:ext cx="482441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WordArt 23"/>
          <p:cNvSpPr>
            <a:spLocks noChangeArrowheads="1" noChangeShapeType="1" noTextEdit="1"/>
          </p:cNvSpPr>
          <p:nvPr/>
        </p:nvSpPr>
        <p:spPr bwMode="auto">
          <a:xfrm rot="1001565">
            <a:off x="900113" y="1989138"/>
            <a:ext cx="439261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Мероприятие с родителями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и учениками.</a:t>
            </a:r>
          </a:p>
        </p:txBody>
      </p:sp>
      <p:pic>
        <p:nvPicPr>
          <p:cNvPr id="21513" name="Picture 9" descr="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79388" y="4210050"/>
            <a:ext cx="3529012" cy="2647950"/>
          </a:xfrm>
          <a:noFill/>
        </p:spPr>
      </p:pic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>
            <a:off x="395288" y="4365625"/>
            <a:ext cx="3240087" cy="1800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87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Все выше и выше и выше…</a:t>
            </a:r>
          </a:p>
        </p:txBody>
      </p:sp>
      <p:pic>
        <p:nvPicPr>
          <p:cNvPr id="21510" name="Picture 6" descr="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435600" y="188913"/>
            <a:ext cx="3490913" cy="2619375"/>
          </a:xfrm>
          <a:noFill/>
        </p:spPr>
      </p:pic>
      <p:sp>
        <p:nvSpPr>
          <p:cNvPr id="21531" name="WordArt 2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724525" y="1412875"/>
            <a:ext cx="3240088" cy="11636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913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Кто работает, тот ест.</a:t>
            </a:r>
          </a:p>
        </p:txBody>
      </p:sp>
      <p:pic>
        <p:nvPicPr>
          <p:cNvPr id="21516" name="Picture 12" descr="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932363" y="3914775"/>
            <a:ext cx="3779837" cy="2835275"/>
          </a:xfrm>
          <a:noFill/>
        </p:spPr>
      </p:pic>
      <p:sp>
        <p:nvSpPr>
          <p:cNvPr id="21530" name="WordArt 26"/>
          <p:cNvSpPr>
            <a:spLocks noChangeArrowheads="1" noChangeShapeType="1" noTextEdit="1"/>
          </p:cNvSpPr>
          <p:nvPr/>
        </p:nvSpPr>
        <p:spPr bwMode="auto">
          <a:xfrm>
            <a:off x="4140200" y="4797425"/>
            <a:ext cx="4392613" cy="1090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Встреча с поэтессой.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21527" grpId="0" animBg="1"/>
      <p:bldP spid="21529" grpId="0" animBg="1"/>
      <p:bldP spid="21531" grpId="0" animBg="1"/>
      <p:bldP spid="215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 том, о сём.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том, о сём.</dc:title>
  <cp:lastModifiedBy>Admin</cp:lastModifiedBy>
  <cp:revision>2</cp:revision>
  <dcterms:modified xsi:type="dcterms:W3CDTF">2010-10-02T18:47:59Z</dcterms:modified>
</cp:coreProperties>
</file>