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4614-CAAA-4B2B-A80A-6622C8C1C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pPr eaLnBrk="1" hangingPunct="1"/>
            <a:r>
              <a:rPr lang="ru-RU" sz="4000" smtClean="0"/>
              <a:t>Школьная самодеятельность.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92150"/>
            <a:ext cx="7850187" cy="431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400" smtClean="0"/>
              <a:t>И ученики и спортсмены и танцоры и певцы.</a:t>
            </a:r>
          </a:p>
        </p:txBody>
      </p:sp>
      <p:pic>
        <p:nvPicPr>
          <p:cNvPr id="18438" name="Picture 6" descr="24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3500438"/>
            <a:ext cx="3960813" cy="2971800"/>
          </a:xfrm>
          <a:noFill/>
        </p:spPr>
      </p:pic>
      <p:pic>
        <p:nvPicPr>
          <p:cNvPr id="18440" name="Picture 8" descr="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500438"/>
            <a:ext cx="3960813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WordArt 15"/>
          <p:cNvSpPr>
            <a:spLocks noChangeArrowheads="1" noChangeShapeType="1" noTextEdit="1"/>
          </p:cNvSpPr>
          <p:nvPr/>
        </p:nvSpPr>
        <p:spPr bwMode="auto">
          <a:xfrm>
            <a:off x="611188" y="5373688"/>
            <a:ext cx="8137525" cy="10080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Старинный  вальс,  ты  манишь  нас...</a:t>
            </a:r>
          </a:p>
        </p:txBody>
      </p:sp>
      <p:pic>
        <p:nvPicPr>
          <p:cNvPr id="18442" name="Picture 10" descr="PIC_0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052513"/>
            <a:ext cx="3970337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908050"/>
            <a:ext cx="4033838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WordArt 16"/>
          <p:cNvSpPr>
            <a:spLocks noChangeArrowheads="1" noChangeShapeType="1" noTextEdit="1"/>
          </p:cNvSpPr>
          <p:nvPr/>
        </p:nvSpPr>
        <p:spPr bwMode="auto">
          <a:xfrm>
            <a:off x="1835150" y="1989138"/>
            <a:ext cx="7308850" cy="141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 цыганка устали не зная,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танцевала душу бередя.</a:t>
            </a:r>
          </a:p>
        </p:txBody>
      </p:sp>
      <p:pic>
        <p:nvPicPr>
          <p:cNvPr id="18445" name="Picture 13" descr="PIC_00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981075"/>
            <a:ext cx="331311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PIC_005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1989138"/>
            <a:ext cx="3382962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PIC_00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6375" y="3429000"/>
            <a:ext cx="35941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PIC_00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3800" y="3716338"/>
            <a:ext cx="35909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18"/>
          <p:cNvPicPr>
            <a:picLocks noChangeAspect="1" noChangeArrowheads="1"/>
          </p:cNvPicPr>
          <p:nvPr>
            <p:ph sz="quarter" idx="2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5076825" y="1268413"/>
            <a:ext cx="3167063" cy="2374900"/>
          </a:xfrm>
          <a:noFill/>
        </p:spPr>
      </p:pic>
      <p:sp>
        <p:nvSpPr>
          <p:cNvPr id="18449" name="WordArt 17"/>
          <p:cNvSpPr>
            <a:spLocks noChangeArrowheads="1" noChangeShapeType="1" noTextEdit="1"/>
          </p:cNvSpPr>
          <p:nvPr/>
        </p:nvSpPr>
        <p:spPr bwMode="auto">
          <a:xfrm>
            <a:off x="827088" y="1844675"/>
            <a:ext cx="7561262" cy="410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танцуем и поем,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вместе весело живем.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  <p:bldP spid="18447" grpId="0" animBg="1"/>
      <p:bldP spid="18447" grpId="1" animBg="1"/>
      <p:bldP spid="18448" grpId="0" animBg="1"/>
      <p:bldP spid="18448" grpId="1" animBg="1"/>
      <p:bldP spid="1844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Школьная самодеятельность.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самодеятельность.</dc:title>
  <cp:lastModifiedBy>Admin</cp:lastModifiedBy>
  <cp:revision>1</cp:revision>
  <dcterms:modified xsi:type="dcterms:W3CDTF">2010-10-02T18:36:44Z</dcterms:modified>
</cp:coreProperties>
</file>