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022D1-96B8-4286-A721-FB2C854A2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Делу время – потехе час.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8281988" cy="71913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latin typeface="MS Mincho" pitchFamily="49" charset="-128"/>
              </a:rPr>
              <a:t>Учитель – это не только работа. Иногда надо и отвлечься.</a:t>
            </a:r>
          </a:p>
        </p:txBody>
      </p:sp>
      <p:pic>
        <p:nvPicPr>
          <p:cNvPr id="15369" name="Picture 9" descr="PIC_0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81999">
            <a:off x="323850" y="2492375"/>
            <a:ext cx="392906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PIC_0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5861">
            <a:off x="5254625" y="2420938"/>
            <a:ext cx="3889375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292600"/>
            <a:ext cx="33845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4" name="WordArt 14"/>
          <p:cNvSpPr>
            <a:spLocks noChangeArrowheads="1" noChangeShapeType="1" noTextEdit="1"/>
          </p:cNvSpPr>
          <p:nvPr/>
        </p:nvSpPr>
        <p:spPr bwMode="auto">
          <a:xfrm>
            <a:off x="684213" y="3068638"/>
            <a:ext cx="76200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79476"/>
              </a:avLst>
            </a:prstTxWarp>
          </a:bodyPr>
          <a:lstStyle/>
          <a:p>
            <a:pPr algn="ctr"/>
            <a:r>
              <a:rPr lang="ru-RU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Отпуск на природе - что может быть лучше!</a:t>
            </a:r>
          </a:p>
        </p:txBody>
      </p:sp>
      <p:pic>
        <p:nvPicPr>
          <p:cNvPr id="15364" name="Picture 4" descr="31"/>
          <p:cNvPicPr>
            <a:picLocks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3850" y="2565400"/>
            <a:ext cx="3887788" cy="3168650"/>
          </a:xfrm>
          <a:noFill/>
        </p:spPr>
      </p:pic>
      <p:pic>
        <p:nvPicPr>
          <p:cNvPr id="15368" name="Picture 8" descr="PIC_00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565400"/>
            <a:ext cx="4237037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WordArt 15"/>
          <p:cNvSpPr>
            <a:spLocks noChangeArrowheads="1" noChangeShapeType="1" noTextEdit="1"/>
          </p:cNvSpPr>
          <p:nvPr/>
        </p:nvSpPr>
        <p:spPr bwMode="auto">
          <a:xfrm>
            <a:off x="755650" y="3068638"/>
            <a:ext cx="7488238" cy="19446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6600FF"/>
                    </a:gs>
                  </a:gsLst>
                  <a:lin ang="2700000" scaled="1"/>
                </a:gradFill>
                <a:latin typeface="Impact"/>
              </a:rPr>
              <a:t>И в "День здоровья" вместе с учениками.</a:t>
            </a:r>
          </a:p>
        </p:txBody>
      </p:sp>
      <p:pic>
        <p:nvPicPr>
          <p:cNvPr id="15366" name="Picture 6" descr="56"/>
          <p:cNvPicPr>
            <a:picLocks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0" y="1484313"/>
            <a:ext cx="3816350" cy="2862262"/>
          </a:xfrm>
          <a:noFill/>
        </p:spPr>
      </p:pic>
      <p:pic>
        <p:nvPicPr>
          <p:cNvPr id="15372" name="Picture 12" descr="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6375" y="3616325"/>
            <a:ext cx="403225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1628775"/>
            <a:ext cx="4211637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WordArt 18"/>
          <p:cNvSpPr>
            <a:spLocks noChangeArrowheads="1" noChangeShapeType="1" noTextEdit="1"/>
          </p:cNvSpPr>
          <p:nvPr/>
        </p:nvSpPr>
        <p:spPr bwMode="auto">
          <a:xfrm rot="-1474711">
            <a:off x="0" y="2852738"/>
            <a:ext cx="8964613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Отдых не только диван и природа, но и спорткомплекс "Олимп".</a:t>
            </a:r>
          </a:p>
        </p:txBody>
      </p:sp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 rot="-624064">
            <a:off x="-6350" y="990600"/>
            <a:ext cx="8748713" cy="43926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 дальше все про нас.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0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2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55" dur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3" grpId="0" build="p"/>
      <p:bldP spid="15363" grpId="1" build="p"/>
      <p:bldP spid="15363" grpId="2" build="p"/>
      <p:bldP spid="15374" grpId="0" animBg="1"/>
      <p:bldP spid="15374" grpId="1" animBg="1"/>
      <p:bldP spid="15375" grpId="0" animBg="1"/>
      <p:bldP spid="15375" grpId="1" animBg="1"/>
      <p:bldP spid="15378" grpId="0" animBg="1"/>
      <p:bldP spid="15378" grpId="1" animBg="1"/>
      <p:bldP spid="1537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Делу время – потехе час.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Делу время – потехе час.</dc:title>
  <cp:lastModifiedBy>Admin</cp:lastModifiedBy>
  <cp:revision>1</cp:revision>
  <dcterms:modified xsi:type="dcterms:W3CDTF">2010-10-02T18:35:40Z</dcterms:modified>
</cp:coreProperties>
</file>