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EE27"/>
    <a:srgbClr val="CA36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0E7B-DBE8-4D8C-9D26-0E02EE137EFC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CE46F-6BC8-41A1-89FE-1DE34E96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08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548680"/>
            <a:ext cx="6336704" cy="70788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2EE27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Феоткулова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2EE27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2EE27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Халиса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2EE27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8177323_132477064_1----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5517232"/>
            <a:ext cx="7562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Мыло </a:t>
            </a:r>
            <a:r>
              <a:rPr lang="ru-RU" sz="5400" b="1" dirty="0">
                <a:ln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</a:t>
            </a:r>
            <a:r>
              <a:rPr lang="ru-RU" sz="54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учной работы</a:t>
            </a:r>
            <a:endParaRPr lang="ru-RU" sz="5400" b="1" dirty="0">
              <a:ln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8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8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08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8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8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80528" y="0"/>
            <a:ext cx="9324528" cy="6858000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278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 отмыло?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Кто придумал мыло?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 что делали когда не было мыла?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 из чего делают  мыло?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алиса энц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8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683568" y="260649"/>
            <a:ext cx="34563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Туалетное мыло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20486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4208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Жидкое мыло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3265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Хозяйственное мыло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249289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Мыло ручной работы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220_scr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5733256"/>
            <a:ext cx="7272808" cy="9541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convex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Древние галлы</a:t>
            </a: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делали  мазь из сала и золы букового </a:t>
            </a:r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дерева:</a:t>
            </a:r>
            <a:endParaRPr lang="ru-RU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009080701520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7999"/>
          </a:xfrm>
        </p:spPr>
      </p:pic>
      <p:pic>
        <p:nvPicPr>
          <p:cNvPr id="5" name="Содержимое 3" descr="1307711173_l_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3611893" cy="27089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877272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Промышленное производство мыла на Руси: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454462_KulikovskiyAIBankapochernomu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05644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Below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рестьяне мылись щелоком – заливали золу кипятком и ставили ее в печь. А еще  медом, глиной, корой деревьев, травой мыльнянкой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80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Ural SoftPERM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Ole4ka</cp:lastModifiedBy>
  <cp:revision>8</cp:revision>
  <dcterms:created xsi:type="dcterms:W3CDTF">2012-02-07T17:20:37Z</dcterms:created>
  <dcterms:modified xsi:type="dcterms:W3CDTF">2013-10-18T22:29:06Z</dcterms:modified>
</cp:coreProperties>
</file>