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3" r:id="rId7"/>
    <p:sldId id="265" r:id="rId8"/>
    <p:sldId id="262" r:id="rId9"/>
    <p:sldId id="264" r:id="rId10"/>
    <p:sldId id="261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78871-4F3B-4F19-9EFB-EC62540BD143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3BE77-B1CA-4AF1-AFBE-451031727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9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9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9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9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605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9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10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1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3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7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2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2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2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6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0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68F2-DEB4-4F20-8355-89C73C37495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D5F069-B0C4-4EB9-AD9B-B4B74BE4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 descr="D:\MyDocum\Profiles\usersprofiles\Рабочий стол\гномы\фон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4572000"/>
            <a:ext cx="85010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D:\MyDocum\Profiles\usersprofiles\Рабочий стол\гномы\фон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4313"/>
            <a:ext cx="8572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7" descr="D:\MyDocum\Profiles\usersprofiles\Рабочий стол\гномы\фон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2286000"/>
            <a:ext cx="85010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66911" y="714357"/>
            <a:ext cx="7873117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>
                <a:ln w="11430"/>
                <a:latin typeface="Times New Roman"/>
                <a:ea typeface="Times New Roman"/>
              </a:rPr>
              <a:t>Каждый имеет право высказаться.</a:t>
            </a:r>
          </a:p>
          <a:p>
            <a:pPr>
              <a:defRPr/>
            </a:pPr>
            <a:r>
              <a:rPr lang="ru-RU" sz="2800" dirty="0">
                <a:ln w="11430"/>
                <a:latin typeface="Times New Roman"/>
                <a:ea typeface="Times New Roman"/>
              </a:rPr>
              <a:t>Не нужно слушать товарища по команде.</a:t>
            </a:r>
          </a:p>
          <a:p>
            <a:pPr>
              <a:defRPr/>
            </a:pPr>
            <a:r>
              <a:rPr lang="ru-RU" sz="2800" dirty="0">
                <a:ln w="11430"/>
                <a:latin typeface="Times New Roman" pitchFamily="18" charset="0"/>
                <a:cs typeface="Times New Roman" pitchFamily="18" charset="0"/>
              </a:rPr>
              <a:t>Можно  смеяться  над ошибками  товарища.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95472" y="2643182"/>
            <a:ext cx="6572296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Главное – доказать свою правоту.</a:t>
            </a:r>
          </a:p>
          <a:p>
            <a:pPr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Главное – результат команды.</a:t>
            </a:r>
          </a:p>
          <a:p>
            <a:pPr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Перебивай собеседников.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95472" y="4857760"/>
            <a:ext cx="742955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>
                <a:ln w="11430"/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Говори одновременно с другими.</a:t>
            </a:r>
          </a:p>
          <a:p>
            <a:pPr>
              <a:defRPr/>
            </a:pPr>
            <a:r>
              <a:rPr lang="ru-RU" sz="3200" dirty="0">
                <a:ln w="11430"/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Говори по теме, кратко и понятно.</a:t>
            </a:r>
          </a:p>
          <a:p>
            <a:pPr>
              <a:defRPr/>
            </a:pPr>
            <a:r>
              <a:rPr lang="ru-RU" sz="3200" dirty="0">
                <a:ln w="11430"/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Нельзя отстаивать своё мнение.</a:t>
            </a:r>
          </a:p>
        </p:txBody>
      </p:sp>
      <p:sp>
        <p:nvSpPr>
          <p:cNvPr id="2056" name="TextBox 19"/>
          <p:cNvSpPr txBox="1">
            <a:spLocks noChangeArrowheads="1"/>
          </p:cNvSpPr>
          <p:nvPr/>
        </p:nvSpPr>
        <p:spPr bwMode="auto">
          <a:xfrm>
            <a:off x="3381375" y="285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7666" y="285728"/>
            <a:ext cx="216007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КОМАНДА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09720" y="2214554"/>
            <a:ext cx="224824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КОМАНДА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09720" y="4357694"/>
            <a:ext cx="224824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 КОМАНДА</a:t>
            </a:r>
          </a:p>
        </p:txBody>
      </p:sp>
    </p:spTree>
    <p:extLst>
      <p:ext uri="{BB962C8B-B14F-4D97-AF65-F5344CB8AC3E}">
        <p14:creationId xmlns:p14="http://schemas.microsoft.com/office/powerpoint/2010/main" val="17290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94" y="2260120"/>
            <a:ext cx="8491118" cy="459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17863" y="3716338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4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83788" y="4149726"/>
            <a:ext cx="3603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4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253663" y="4311650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2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308975" y="36655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10563" y="3592513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2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917950" y="3663950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5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421188" y="3303588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5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474075" y="2995613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5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589838" y="5032375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5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629025" y="495300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1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484563" y="1143000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1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492625" y="280989"/>
            <a:ext cx="30999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b="1"/>
              <a:t>1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9050338" y="5876925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1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445375" y="4311650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3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784475" y="4508500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400" b="1"/>
              <a:t>3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881688" y="1"/>
            <a:ext cx="47831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3200" b="1"/>
              <a:t>С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789614" y="6156326"/>
            <a:ext cx="60495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3200" b="1"/>
              <a:t>Ю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704975" y="2708276"/>
            <a:ext cx="4382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3200" b="1"/>
              <a:t>З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0191750" y="3213101"/>
            <a:ext cx="47831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3200" b="1"/>
              <a:t>В</a:t>
            </a: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5232400" y="2781300"/>
            <a:ext cx="1295400" cy="914400"/>
          </a:xfrm>
          <a:prstGeom prst="ellipse">
            <a:avLst/>
          </a:prstGeom>
          <a:solidFill>
            <a:srgbClr val="F0FDA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/>
              <a:t>центр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6024564" y="544513"/>
            <a:ext cx="1587" cy="224155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5880100" y="3789364"/>
            <a:ext cx="1588" cy="23764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6600825" y="32131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6527801" y="3213100"/>
            <a:ext cx="201612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8759826" y="3213100"/>
            <a:ext cx="136842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H="1" flipV="1">
            <a:off x="2130425" y="3063875"/>
            <a:ext cx="3106738" cy="1539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V="1">
            <a:off x="6383338" y="615950"/>
            <a:ext cx="3529012" cy="23129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 flipV="1">
            <a:off x="2706688" y="760414"/>
            <a:ext cx="2673350" cy="216852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H="1">
            <a:off x="3354388" y="3573463"/>
            <a:ext cx="2025650" cy="143986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26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414" y="183310"/>
            <a:ext cx="8899585" cy="66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92314" y="765176"/>
            <a:ext cx="71469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dirty="0"/>
              <a:t>1. К какой природе относятся горные породы и минералы?</a:t>
            </a:r>
          </a:p>
          <a:p>
            <a:pPr eaLnBrk="1" hangingPunct="1"/>
            <a:r>
              <a:rPr lang="ru-RU" sz="2000" dirty="0"/>
              <a:t>    а) живой</a:t>
            </a:r>
          </a:p>
          <a:p>
            <a:pPr eaLnBrk="1" hangingPunct="1"/>
            <a:r>
              <a:rPr lang="ru-RU" sz="2000" dirty="0"/>
              <a:t>    б) неживой</a:t>
            </a:r>
          </a:p>
          <a:p>
            <a:pPr eaLnBrk="1" hangingPunct="1"/>
            <a:r>
              <a:rPr lang="ru-RU" sz="2000" dirty="0"/>
              <a:t>    с) сделаны руками людей</a:t>
            </a:r>
          </a:p>
          <a:p>
            <a:pPr eaLnBrk="1" hangingPunct="1"/>
            <a:r>
              <a:rPr lang="ru-RU" sz="2000" dirty="0"/>
              <a:t>2. Что такое гранит?</a:t>
            </a:r>
          </a:p>
          <a:p>
            <a:pPr eaLnBrk="1" hangingPunct="1"/>
            <a:r>
              <a:rPr lang="ru-RU" sz="2000" dirty="0"/>
              <a:t>    а) драгоценный камень</a:t>
            </a:r>
          </a:p>
          <a:p>
            <a:pPr eaLnBrk="1" hangingPunct="1"/>
            <a:r>
              <a:rPr lang="ru-RU" sz="2000" dirty="0"/>
              <a:t>    б) ценное топливо</a:t>
            </a:r>
          </a:p>
          <a:p>
            <a:pPr eaLnBrk="1" hangingPunct="1"/>
            <a:r>
              <a:rPr lang="ru-RU" sz="2000" dirty="0"/>
              <a:t>    в) горная порода</a:t>
            </a:r>
          </a:p>
          <a:p>
            <a:pPr eaLnBrk="1" hangingPunct="1"/>
            <a:r>
              <a:rPr lang="ru-RU" sz="2000" dirty="0"/>
              <a:t>    г) минерал</a:t>
            </a:r>
          </a:p>
          <a:p>
            <a:pPr eaLnBrk="1" hangingPunct="1"/>
            <a:r>
              <a:rPr lang="ru-RU" sz="2000" dirty="0"/>
              <a:t>3. Из чего состоит гранит?</a:t>
            </a:r>
          </a:p>
          <a:p>
            <a:pPr eaLnBrk="1" hangingPunct="1"/>
            <a:r>
              <a:rPr lang="ru-RU" sz="2000" dirty="0"/>
              <a:t>   а) полевой шпат, кварц, слюда</a:t>
            </a:r>
          </a:p>
          <a:p>
            <a:pPr eaLnBrk="1" hangingPunct="1"/>
            <a:r>
              <a:rPr lang="ru-RU" sz="2000" dirty="0"/>
              <a:t>   б) уголь, железо</a:t>
            </a:r>
          </a:p>
          <a:p>
            <a:pPr eaLnBrk="1" hangingPunct="1"/>
            <a:r>
              <a:rPr lang="ru-RU" sz="2000" dirty="0"/>
              <a:t>   в) мрамор, изумруды</a:t>
            </a:r>
          </a:p>
          <a:p>
            <a:pPr eaLnBrk="1" hangingPunct="1"/>
            <a:r>
              <a:rPr lang="ru-RU" sz="2000" dirty="0"/>
              <a:t>4.Почему горные породы так называются?</a:t>
            </a:r>
          </a:p>
          <a:p>
            <a:pPr eaLnBrk="1" hangingPunct="1"/>
            <a:r>
              <a:rPr lang="ru-RU" sz="2000" dirty="0"/>
              <a:t>   а) встречаются только в горах</a:t>
            </a:r>
          </a:p>
          <a:p>
            <a:pPr eaLnBrk="1" hangingPunct="1"/>
            <a:r>
              <a:rPr lang="ru-RU" sz="2000" dirty="0"/>
              <a:t>   б) легко увидеть в горах</a:t>
            </a:r>
          </a:p>
          <a:p>
            <a:pPr eaLnBrk="1" hangingPunct="1"/>
            <a:r>
              <a:rPr lang="ru-RU" sz="2000" dirty="0"/>
              <a:t>   в) можно заметить только с большой высоты</a:t>
            </a:r>
          </a:p>
          <a:p>
            <a:pPr eaLnBrk="1" hangingPunct="1"/>
            <a:endParaRPr lang="ru-RU" sz="2000" dirty="0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279651" y="1412876"/>
            <a:ext cx="358775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279651" y="2924176"/>
            <a:ext cx="358775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208214" y="3860801"/>
            <a:ext cx="358775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2208214" y="5373688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51088" y="620714"/>
            <a:ext cx="7696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dirty="0"/>
              <a:t>5. Где можно увидеть горные породы в равнинной местности</a:t>
            </a:r>
          </a:p>
          <a:p>
            <a:pPr eaLnBrk="1" hangingPunct="1"/>
            <a:r>
              <a:rPr lang="ru-RU" sz="2000" dirty="0"/>
              <a:t>   а) на обрывистых склонах оврагов, по берегам рек</a:t>
            </a:r>
          </a:p>
          <a:p>
            <a:pPr eaLnBrk="1" hangingPunct="1"/>
            <a:r>
              <a:rPr lang="ru-RU" sz="2000" dirty="0"/>
              <a:t>   б) в лесу</a:t>
            </a:r>
          </a:p>
          <a:p>
            <a:pPr eaLnBrk="1" hangingPunct="1"/>
            <a:r>
              <a:rPr lang="ru-RU" sz="2000" dirty="0"/>
              <a:t>   в) в болоте</a:t>
            </a:r>
          </a:p>
          <a:p>
            <a:pPr eaLnBrk="1" hangingPunct="1"/>
            <a:r>
              <a:rPr lang="ru-RU" sz="2000" dirty="0"/>
              <a:t>   г) в бескрайних полях</a:t>
            </a:r>
          </a:p>
          <a:p>
            <a:pPr eaLnBrk="1" hangingPunct="1"/>
            <a:r>
              <a:rPr lang="ru-RU" sz="2000" dirty="0"/>
              <a:t>6. Для чего человек с давних пор использовал горные породы?</a:t>
            </a:r>
          </a:p>
          <a:p>
            <a:pPr eaLnBrk="1" hangingPunct="1"/>
            <a:r>
              <a:rPr lang="ru-RU" sz="2000" dirty="0"/>
              <a:t>   а) для еды</a:t>
            </a:r>
          </a:p>
          <a:p>
            <a:pPr eaLnBrk="1" hangingPunct="1"/>
            <a:r>
              <a:rPr lang="ru-RU" sz="2000" dirty="0"/>
              <a:t>   б) в строительстве, для изготовления украшений</a:t>
            </a:r>
          </a:p>
          <a:p>
            <a:pPr eaLnBrk="1" hangingPunct="1"/>
            <a:r>
              <a:rPr lang="ru-RU" sz="2000" dirty="0"/>
              <a:t>   в) для постройки лодок, кораблей</a:t>
            </a:r>
          </a:p>
          <a:p>
            <a:pPr eaLnBrk="1" hangingPunct="1"/>
            <a:endParaRPr lang="ru-RU" sz="2000" dirty="0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566989" y="981076"/>
            <a:ext cx="358775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566989" y="2781301"/>
            <a:ext cx="358775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1800">
              <a:solidFill>
                <a:srgbClr val="FF0000"/>
              </a:solidFill>
            </a:endParaRPr>
          </a:p>
        </p:txBody>
      </p:sp>
      <p:pic>
        <p:nvPicPr>
          <p:cNvPr id="11269" name="Picture 5" descr="Г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573464"/>
            <a:ext cx="230346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A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508501"/>
            <a:ext cx="12398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4367214" y="5445126"/>
            <a:ext cx="3311525" cy="7921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9392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4761" y="4132052"/>
            <a:ext cx="8915399" cy="64532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не трудно,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не тесно,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легко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всегда интересно.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2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КЛАДОВЫЕ ЗЕМЛИ</a:t>
            </a:r>
            <a:endParaRPr lang="ru-RU" sz="7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367454"/>
            <a:ext cx="8915399" cy="1409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54977"/>
            <a:ext cx="9421079" cy="279595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Дорогие ребята!</a:t>
            </a:r>
            <a:endParaRPr lang="ru-RU" sz="31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любим собирать разные камни  и составлять из них коллекции.  Но часто  не можем решить, как изучать эти камни.  Помогите нам решить эту проблему!  Без  вашей помощи нам не обойтись!  Заранее вам благодарны.  </a:t>
            </a:r>
            <a:endParaRPr lang="ru-RU" sz="31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Гномик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126657"/>
            <a:ext cx="8456612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 descr="gn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270" y="4106109"/>
            <a:ext cx="14605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Г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82" y="2766969"/>
            <a:ext cx="1979613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7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1343 C 0.16007 -0.00532 0.74167 -0.07592 0.93542 -0.09953 " pathEditMode="relative" rAng="0" ptsTypes="aa">
                                      <p:cBhvr>
                                        <p:cTn id="6" dur="2393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-5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2267 C -0.05608 0.00949 -0.28108 0.13024 -0.35608 0.1704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9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работа</a:t>
            </a:r>
            <a:br>
              <a:rPr lang="ru-RU" dirty="0" smtClean="0"/>
            </a:br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Название</a:t>
            </a:r>
            <a:endParaRPr lang="ru-RU" sz="3600" b="1" dirty="0"/>
          </a:p>
          <a:p>
            <a:r>
              <a:rPr lang="ru-RU" sz="3600" b="1" i="1" dirty="0"/>
              <a:t>Цвет</a:t>
            </a:r>
            <a:endParaRPr lang="ru-RU" sz="3600" b="1" dirty="0"/>
          </a:p>
          <a:p>
            <a:r>
              <a:rPr lang="ru-RU" sz="3600" b="1" i="1" dirty="0"/>
              <a:t>Прозрачность</a:t>
            </a:r>
            <a:endParaRPr lang="ru-RU" sz="3600" b="1" dirty="0"/>
          </a:p>
          <a:p>
            <a:r>
              <a:rPr lang="ru-RU" sz="3600" b="1" i="1" dirty="0"/>
              <a:t>Блеск</a:t>
            </a:r>
            <a:endParaRPr lang="ru-RU" sz="3600" b="1" dirty="0"/>
          </a:p>
          <a:p>
            <a:r>
              <a:rPr lang="ru-RU" sz="3600" b="1" i="1" dirty="0"/>
              <a:t>Однородность</a:t>
            </a:r>
            <a:endParaRPr lang="ru-RU" sz="3600" b="1" dirty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221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dirty="0"/>
              <a:t>Гранитный массив</a:t>
            </a:r>
            <a:endParaRPr lang="ru-RU" sz="7200" dirty="0"/>
          </a:p>
        </p:txBody>
      </p:sp>
      <p:pic>
        <p:nvPicPr>
          <p:cNvPr id="10243" name="Содержимое 3" descr="гранит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7102" y="2068070"/>
            <a:ext cx="7760898" cy="4789929"/>
          </a:xfrm>
        </p:spPr>
      </p:pic>
    </p:spTree>
    <p:extLst>
      <p:ext uri="{BB962C8B-B14F-4D97-AF65-F5344CB8AC3E}">
        <p14:creationId xmlns:p14="http://schemas.microsoft.com/office/powerpoint/2010/main" val="21032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7824" y="734516"/>
            <a:ext cx="176362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/>
              <a:t>Гранит</a:t>
            </a:r>
          </a:p>
        </p:txBody>
      </p:sp>
      <p:pic>
        <p:nvPicPr>
          <p:cNvPr id="11267" name="Picture 3" descr="C:\Users\Таточка\Desktop\для презентаций\окружайка\кладовые земли\картинки\granit_сер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2132857"/>
            <a:ext cx="3202186" cy="240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Таточка\Desktop\для презентаций\окружайка\кладовые земли\картинки\розовый гранит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940" y="2170029"/>
            <a:ext cx="3545476" cy="23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Таточка\Desktop\для презентаций\окружайка\кладовые земли\картинки\гранит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738" y="4533680"/>
            <a:ext cx="3026269" cy="2006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BEC7A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/>
              <a:t>Где используют богатства з</a:t>
            </a:r>
            <a:r>
              <a:rPr lang="ru-RU" sz="4000" dirty="0" smtClean="0"/>
              <a:t>емных </a:t>
            </a:r>
            <a:r>
              <a:rPr lang="ru-RU" sz="4000" dirty="0"/>
              <a:t>кладовых?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2135188" y="3284539"/>
            <a:ext cx="1646348" cy="64633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/>
              <a:t>Гранит</a:t>
            </a:r>
          </a:p>
        </p:txBody>
      </p:sp>
      <p:pic>
        <p:nvPicPr>
          <p:cNvPr id="206854" name="Picture 6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916113"/>
            <a:ext cx="5688012" cy="426561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5" name="Picture 7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844676"/>
            <a:ext cx="5859462" cy="446246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24" y="1151039"/>
            <a:ext cx="6308942" cy="500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1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321</Words>
  <Application>Microsoft Office PowerPoint</Application>
  <PresentationFormat>Широкоэкранный</PresentationFormat>
  <Paragraphs>76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Вместе не трудно, Вместе не тесно, Вместе легко И всегда интересно. </vt:lpstr>
      <vt:lpstr>КЛАДОВЫЕ ЗЕМЛИ</vt:lpstr>
      <vt:lpstr>Презентация PowerPoint</vt:lpstr>
      <vt:lpstr>Практическая работа План</vt:lpstr>
      <vt:lpstr>Гранитный массив</vt:lpstr>
      <vt:lpstr>Презентация PowerPoint</vt:lpstr>
      <vt:lpstr>Где используют богатства земных кладовых?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 Таня</dc:creator>
  <cp:lastModifiedBy>Мама Таня</cp:lastModifiedBy>
  <cp:revision>9</cp:revision>
  <dcterms:created xsi:type="dcterms:W3CDTF">2014-11-19T21:52:27Z</dcterms:created>
  <dcterms:modified xsi:type="dcterms:W3CDTF">2014-11-19T23:12:14Z</dcterms:modified>
</cp:coreProperties>
</file>