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1153-2F75-42AB-944E-9A9CB662026A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668BA-42AA-4346-9C6B-5E58E72FB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РЕКА АМУР\river_volg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724"/>
            <a:ext cx="9144000" cy="686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3042614"/>
            <a:ext cx="5040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АМУР-БАТЮШКА!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0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78488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Дорог немало пройдено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Моей огромной  Родины,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Но вот ни где таких красот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Я не встречал пока.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Словно касаясь облака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Амур течет из далека,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Гуляй Амур! Шуми Амур!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Таёжная река.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Заливами широкими,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Протоками глубокими,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Волшебными красотами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Пленяет рыбака.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Не властны над тобой века,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Всегда вольна и глубока,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Гуляй Амур! Шуми Амур!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Любимая река.</a:t>
            </a:r>
          </a:p>
        </p:txBody>
      </p:sp>
      <p:pic>
        <p:nvPicPr>
          <p:cNvPr id="2050" name="Picture 2" descr="F:\РЕКА АМУР\0006-006-Reka-Amur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58" r="1860" b="39535"/>
          <a:stretch/>
        </p:blipFill>
        <p:spPr bwMode="auto">
          <a:xfrm>
            <a:off x="3719622" y="620687"/>
            <a:ext cx="5254257" cy="54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23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1416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Амур</a:t>
            </a:r>
            <a:r>
              <a:rPr lang="ru-RU" sz="2400" dirty="0" smtClean="0">
                <a:solidFill>
                  <a:schemeClr val="bg1"/>
                </a:solidFill>
              </a:rPr>
              <a:t> – река на Дальнем Востоке. Протекает по территории России и границе России и Китая. Длина  2824 км. Впадает в Охотское море.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3075" name="Picture 3" descr="F:\РЕКА АМУР\amur-rek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4777" y="2132856"/>
            <a:ext cx="6222437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6772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РЕКА АМУР\1266870081_53083132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74672"/>
            <a:ext cx="4098032" cy="297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980728"/>
            <a:ext cx="8352928" cy="255454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Наименование реки  произошло от общей для  тунгусо-маньчжурских языков основы «</a:t>
            </a:r>
            <a:r>
              <a:rPr lang="ru-RU" sz="2000" dirty="0" err="1" smtClean="0">
                <a:solidFill>
                  <a:schemeClr val="bg1"/>
                </a:solidFill>
              </a:rPr>
              <a:t>амар</a:t>
            </a:r>
            <a:r>
              <a:rPr lang="ru-RU" sz="2000" dirty="0" smtClean="0">
                <a:solidFill>
                  <a:schemeClr val="bg1"/>
                </a:solidFill>
              </a:rPr>
              <a:t>», «</a:t>
            </a:r>
            <a:r>
              <a:rPr lang="ru-RU" sz="2000" dirty="0" err="1" smtClean="0">
                <a:solidFill>
                  <a:schemeClr val="bg1"/>
                </a:solidFill>
              </a:rPr>
              <a:t>дамур</a:t>
            </a:r>
            <a:r>
              <a:rPr lang="ru-RU" sz="2000" dirty="0" smtClean="0">
                <a:solidFill>
                  <a:schemeClr val="bg1"/>
                </a:solidFill>
              </a:rPr>
              <a:t>»- большая река. Китайцы называли Амур «</a:t>
            </a:r>
            <a:r>
              <a:rPr lang="ru-RU" sz="2000" dirty="0" err="1" smtClean="0">
                <a:solidFill>
                  <a:schemeClr val="bg1"/>
                </a:solidFill>
              </a:rPr>
              <a:t>Хэйхэ</a:t>
            </a:r>
            <a:r>
              <a:rPr lang="ru-RU" sz="2000" dirty="0" smtClean="0">
                <a:solidFill>
                  <a:schemeClr val="bg1"/>
                </a:solidFill>
              </a:rPr>
              <a:t>»- «черная река». Затем «</a:t>
            </a:r>
            <a:r>
              <a:rPr lang="ru-RU" sz="2000" dirty="0" err="1" smtClean="0">
                <a:solidFill>
                  <a:schemeClr val="bg1"/>
                </a:solidFill>
              </a:rPr>
              <a:t>Хэйлунцзян</a:t>
            </a:r>
            <a:r>
              <a:rPr lang="ru-RU" sz="2000" dirty="0" smtClean="0">
                <a:solidFill>
                  <a:schemeClr val="bg1"/>
                </a:solidFill>
              </a:rPr>
              <a:t>»- «река черного дракона»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Согласно легенде, в давние времена черный дракон, обитавший в реке и олицетворявший добро, победил злого, белого дракона, который топил лодки на реке. Победитель остался жить на дне реки в районе </a:t>
            </a:r>
            <a:r>
              <a:rPr lang="ru-RU" sz="2000" dirty="0" err="1" smtClean="0">
                <a:solidFill>
                  <a:schemeClr val="bg1"/>
                </a:solidFill>
              </a:rPr>
              <a:t>Хинганских</a:t>
            </a:r>
            <a:r>
              <a:rPr lang="ru-RU" sz="2000" dirty="0" smtClean="0">
                <a:solidFill>
                  <a:schemeClr val="bg1"/>
                </a:solidFill>
              </a:rPr>
              <a:t> щёк, что на границе Амурской и Еврейской автономной областей. С тех пор эта река и называется рекой Черного дракона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05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РЕКА АМУР\amur-reka-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404664"/>
            <a:ext cx="6840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Амур образуется слиянием рек Шилка и </a:t>
            </a:r>
            <a:r>
              <a:rPr lang="ru-RU" sz="2000" b="1" dirty="0" err="1" smtClean="0">
                <a:solidFill>
                  <a:schemeClr val="bg1"/>
                </a:solidFill>
              </a:rPr>
              <a:t>Аргунь</a:t>
            </a:r>
            <a:r>
              <a:rPr lang="ru-RU" sz="2000" b="1" dirty="0" smtClean="0">
                <a:solidFill>
                  <a:schemeClr val="bg1"/>
                </a:solidFill>
              </a:rPr>
              <a:t>. Длина реки -2824км. Бассейн  реки расположен в пределах трёх государств –России (54%), также Китая (44,2%) и Монголии (1.8%). По площади бассейна Амур занимает  четвертое место среди рек  России и десятое место среди рек мира.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82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052736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По  разнообразию ихтиофауны  Амур не знает себе равных среди рек России. Здесь водится  139 видов и подвидов рыб, относящихся к пяти фаунистическим </a:t>
            </a:r>
            <a:r>
              <a:rPr lang="ru-RU" sz="2000" dirty="0" err="1" smtClean="0">
                <a:solidFill>
                  <a:schemeClr val="bg1"/>
                </a:solidFill>
              </a:rPr>
              <a:t>ихтиокомплексам</a:t>
            </a:r>
            <a:r>
              <a:rPr lang="ru-RU" sz="2000" dirty="0" smtClean="0">
                <a:solidFill>
                  <a:schemeClr val="bg1"/>
                </a:solidFill>
              </a:rPr>
              <a:t>. Из них только 36 видов имеют промысловое значение здесь обитает крупнейший представитель  осетровых- </a:t>
            </a:r>
            <a:r>
              <a:rPr lang="ru-RU" sz="2000" dirty="0" err="1" smtClean="0">
                <a:solidFill>
                  <a:schemeClr val="bg1"/>
                </a:solidFill>
              </a:rPr>
              <a:t>калуга</a:t>
            </a:r>
            <a:r>
              <a:rPr lang="ru-RU" sz="2000" dirty="0" smtClean="0">
                <a:solidFill>
                  <a:schemeClr val="bg1"/>
                </a:solidFill>
              </a:rPr>
              <a:t>, достигающая 4-5 метров в длину; встречаются амурский и сахалинский осетры. Амур- богатейшая лососевая река Евразии, здесь нерестится 9 видов лососевых рыб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6146" name="Picture 2" descr="F:\РЕКА АМУР\14dc81eb45d76246ff56598b3aa96a7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915973"/>
            <a:ext cx="3594744" cy="269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45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2500306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ВНИМАНИЕ!!!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103</TotalTime>
  <Words>311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Tradeshow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Боброва</cp:lastModifiedBy>
  <cp:revision>11</cp:revision>
  <dcterms:created xsi:type="dcterms:W3CDTF">2013-04-14T03:30:41Z</dcterms:created>
  <dcterms:modified xsi:type="dcterms:W3CDTF">2013-05-15T00:42:00Z</dcterms:modified>
</cp:coreProperties>
</file>