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71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 lang="ru-RU"/>
              <a:pPr/>
              <a:t>06.07.2014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45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2057400" y="281351"/>
            <a:ext cx="6509239" cy="5195523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Устный счет по математике.</a:t>
            </a:r>
            <a:b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 класс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sz="2800" b="1" dirty="0"/>
              <a:t>Вопрос и ответ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74766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Найдите сумму чисел 16 и 5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420888"/>
            <a:ext cx="8229600" cy="3168352"/>
          </a:xfrm>
        </p:spPr>
        <p:txBody>
          <a:bodyPr>
            <a:norm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21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89168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Найдите разность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чисел 20-9.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492896"/>
            <a:ext cx="8229600" cy="3024336"/>
          </a:xfrm>
        </p:spPr>
        <p:txBody>
          <a:bodyPr>
            <a:norm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11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7400" y="281352"/>
            <a:ext cx="6509239" cy="581194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Подготовила учитель ГБОУ СОШ № 2088 «</a:t>
            </a:r>
            <a:r>
              <a:rPr lang="ru-RU" sz="6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Грайвороново</a:t>
            </a:r>
            <a:r>
              <a:rPr lang="ru-RU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»</a:t>
            </a:r>
            <a:br>
              <a:rPr lang="ru-RU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Кузина Е. Б.</a:t>
            </a:r>
            <a:endParaRPr lang="ru-RU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8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60648"/>
            <a:ext cx="8229600" cy="208823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Сумма двух чисел равна 17. Одно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слагаемое-8</a:t>
            </a:r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 Чему равно второе слагаемое?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564904"/>
            <a:ext cx="8229600" cy="3096344"/>
          </a:xfrm>
        </p:spPr>
        <p:txBody>
          <a:bodyPr>
            <a:no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9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96368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Разность двух чисел 8. Вычитаемое равно 9. Чему равно уменьшаемое?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420888"/>
            <a:ext cx="8229600" cy="2520280"/>
          </a:xfrm>
        </p:spPr>
        <p:txBody>
          <a:bodyPr>
            <a:norm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17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96368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Какое число больше 9 на 7?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924944"/>
            <a:ext cx="8229600" cy="2232248"/>
          </a:xfrm>
        </p:spPr>
        <p:txBody>
          <a:bodyPr>
            <a:no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16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53164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Увеличьте 8 на 17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1844824"/>
            <a:ext cx="8229600" cy="2592288"/>
          </a:xfrm>
        </p:spPr>
        <p:txBody>
          <a:bodyPr>
            <a:norm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25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8916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Задумали число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Если к нему прибавить 14, то получится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21. Какое число задумали?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51520" y="2708920"/>
            <a:ext cx="8229600" cy="2655168"/>
          </a:xfrm>
        </p:spPr>
        <p:txBody>
          <a:bodyPr>
            <a:norm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7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74766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Задумали число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вычли 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из него 6 и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получили 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24. Какое число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задумали?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636912"/>
            <a:ext cx="8229600" cy="2736304"/>
          </a:xfrm>
        </p:spPr>
        <p:txBody>
          <a:bodyPr>
            <a:norm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30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5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74766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Из какого числа надо вычесть 25, чтобы получить 30?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636912"/>
            <a:ext cx="8229600" cy="2520280"/>
          </a:xfrm>
        </p:spPr>
        <p:txBody>
          <a:bodyPr>
            <a:norm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55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81967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Уменьшите 33 на 8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636912"/>
            <a:ext cx="8229600" cy="2592288"/>
          </a:xfrm>
        </p:spPr>
        <p:txBody>
          <a:bodyPr>
            <a:normAutofit/>
          </a:bodyPr>
          <a:lstStyle/>
          <a:p>
            <a:r>
              <a:rPr lang="ru-RU" sz="15000" dirty="0" smtClean="0">
                <a:solidFill>
                  <a:srgbClr val="7030A0"/>
                </a:solidFill>
              </a:rPr>
              <a:t>25</a:t>
            </a:r>
            <a:endParaRPr lang="ru-RU" sz="1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53012A-28E4-44D8-9679-B27C4EFA2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124</Words>
  <Application>Microsoft Office PowerPoint</Application>
  <PresentationFormat>Экран (4:3)</PresentationFormat>
  <Paragraphs>24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QuizShow</vt:lpstr>
      <vt:lpstr>Устный счет по математике. 2 класс</vt:lpstr>
      <vt:lpstr>Сумма двух чисел равна 17. Одно слагаемое-8. Чему равно второе слагаемое?</vt:lpstr>
      <vt:lpstr>Разность двух чисел 8. Вычитаемое равно 9. Чему равно уменьшаемое?</vt:lpstr>
      <vt:lpstr>Какое число больше 9 на 7?</vt:lpstr>
      <vt:lpstr>Увеличьте 8 на 17</vt:lpstr>
      <vt:lpstr>Задумали число. Если к нему прибавить 14, то получится 21. Какое число задумали?</vt:lpstr>
      <vt:lpstr>Задумали число, вычли из него 6 и получили 24. Какое число задумали?</vt:lpstr>
      <vt:lpstr>Из какого числа надо вычесть 25, чтобы получить 30?</vt:lpstr>
      <vt:lpstr>Уменьшите 33 на 8</vt:lpstr>
      <vt:lpstr>Найдите сумму чисел 16 и 5</vt:lpstr>
      <vt:lpstr>Найдите разность чисел 20-9.</vt:lpstr>
      <vt:lpstr>Подготовила учитель ГБОУ СОШ № 2088 «Грайвороново» Кузина Е. 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2014-07-05T14:52:07Z</dcterms:created>
  <dcterms:modified xsi:type="dcterms:W3CDTF">2014-07-06T09:59:28Z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