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7" r:id="rId3"/>
    <p:sldId id="277" r:id="rId4"/>
    <p:sldId id="278" r:id="rId5"/>
    <p:sldId id="279" r:id="rId6"/>
    <p:sldId id="275" r:id="rId7"/>
    <p:sldId id="276" r:id="rId8"/>
    <p:sldId id="270" r:id="rId9"/>
    <p:sldId id="273" r:id="rId10"/>
    <p:sldId id="274" r:id="rId11"/>
    <p:sldId id="280" r:id="rId12"/>
    <p:sldId id="281" r:id="rId13"/>
    <p:sldId id="282" r:id="rId14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036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 lang="ru-RU"/>
              <a:pPr/>
              <a:t>06.07.2014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06.07.2014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06.07.2014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057400" y="281351"/>
            <a:ext cx="6509239" cy="5195523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Устный счет по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математике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 класс (2 класс- повторение)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1600" b="1" dirty="0">
                <a:solidFill>
                  <a:schemeClr val="accent6"/>
                </a:solidFill>
              </a:rPr>
              <a:t>Вопрос и ответ </a:t>
            </a:r>
          </a:p>
          <a:p>
            <a:r>
              <a:rPr lang="ru-RU" sz="1600" b="1" dirty="0">
                <a:solidFill>
                  <a:schemeClr val="accent6"/>
                </a:solidFill>
              </a:rPr>
              <a:t>Образцы и </a:t>
            </a:r>
            <a:r>
              <a:rPr lang="ru-RU" sz="1600" b="1" dirty="0" smtClean="0">
                <a:solidFill>
                  <a:schemeClr val="accent6"/>
                </a:solidFill>
              </a:rPr>
              <a:t>приёмы</a:t>
            </a:r>
          </a:p>
          <a:p>
            <a:r>
              <a:rPr lang="ru-RU" sz="1600" b="1" dirty="0" smtClean="0">
                <a:solidFill>
                  <a:schemeClr val="accent6"/>
                </a:solidFill>
              </a:rPr>
              <a:t>Правильно или неправильно</a:t>
            </a:r>
            <a:endParaRPr lang="ru-RU" sz="16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16-6+10=19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2999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10+4-7=7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3335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7400" y="620688"/>
            <a:ext cx="6509239" cy="525658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Подготовила учитель ГБОУ СОШ № 2088 «</a:t>
            </a:r>
            <a:r>
              <a:rPr lang="ru-RU" sz="5400" dirty="0" err="1" smtClean="0"/>
              <a:t>Грайвороново</a:t>
            </a:r>
            <a:r>
              <a:rPr lang="ru-RU" sz="5400" dirty="0" smtClean="0"/>
              <a:t>» Кузина Е. Б.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2022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8+8=16?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648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16-5=12?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465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6036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Оля вырезала 12 снежинок, а Витя – 15. На сколько больше снежинок вырезал Витя, чем Оля? </a:t>
            </a:r>
            <a:r>
              <a:rPr lang="ru-RU" sz="2800" u="sng" dirty="0" smtClean="0">
                <a:solidFill>
                  <a:srgbClr val="FF0000"/>
                </a:solidFill>
              </a:rPr>
              <a:t>Ответ: </a:t>
            </a:r>
            <a:r>
              <a:rPr lang="ru-RU" sz="2800" dirty="0" smtClean="0">
                <a:solidFill>
                  <a:srgbClr val="FF0000"/>
                </a:solidFill>
              </a:rPr>
              <a:t>на 3 снежинки больше.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называется </a:t>
            </a:r>
            <a:r>
              <a:rPr lang="ru-RU" u="sng" dirty="0" smtClean="0"/>
              <a:t>результат</a:t>
            </a:r>
            <a:r>
              <a:rPr lang="ru-RU" dirty="0" smtClean="0"/>
              <a:t> действия </a:t>
            </a:r>
            <a:r>
              <a:rPr lang="ru-RU" sz="4900" b="1" dirty="0" smtClean="0"/>
              <a:t>сложения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Сумма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4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называется </a:t>
            </a:r>
            <a:r>
              <a:rPr lang="ru-RU" u="sng" dirty="0" smtClean="0"/>
              <a:t>результат</a:t>
            </a:r>
            <a:r>
              <a:rPr lang="ru-RU" dirty="0" smtClean="0"/>
              <a:t> действия </a:t>
            </a:r>
            <a:r>
              <a:rPr lang="ru-RU" sz="4400" b="1" dirty="0" smtClean="0"/>
              <a:t>вычитания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Разность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ru-RU" sz="5400" dirty="0" smtClean="0"/>
              <a:t>Сосчитай: 20-5</a:t>
            </a:r>
            <a:endParaRPr lang="ru-RU" sz="5400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3200" dirty="0" smtClean="0"/>
              <a:t>14</a:t>
            </a:r>
            <a:endParaRPr lang="ru-RU" sz="3200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3200" dirty="0" smtClean="0"/>
              <a:t>13</a:t>
            </a:r>
            <a:endParaRPr lang="ru-RU" sz="3200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3200" dirty="0" smtClean="0"/>
              <a:t>12</a:t>
            </a:r>
            <a:endParaRPr lang="ru-RU" sz="3200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ru-RU" sz="3200" dirty="0" smtClean="0"/>
              <a:t>15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Найди сумму 15+4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18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17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20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19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150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Найди разность 17-9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11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8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814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53012A-28E4-44D8-9679-B27C4EFA2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100</Words>
  <Application>Microsoft Office PowerPoint</Application>
  <PresentationFormat>Экран (4:3)</PresentationFormat>
  <Paragraphs>34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QuizShow</vt:lpstr>
      <vt:lpstr>Устный счет по математике 1 класс (2 класс- повторение)</vt:lpstr>
      <vt:lpstr>8+8=16?</vt:lpstr>
      <vt:lpstr>16-5=12?</vt:lpstr>
      <vt:lpstr>Оля вырезала 12 снежинок, а Витя – 15. На сколько больше снежинок вырезал Витя, чем Оля? Ответ: на 3 снежинки больше.</vt:lpstr>
      <vt:lpstr>Как называется результат действия сложения?</vt:lpstr>
      <vt:lpstr>Как называется результат действия вычитания?</vt:lpstr>
      <vt:lpstr>Сосчитай: 20-5</vt:lpstr>
      <vt:lpstr>Найди сумму 15+4</vt:lpstr>
      <vt:lpstr>Найди разность 17-9</vt:lpstr>
      <vt:lpstr>16-6+10=19</vt:lpstr>
      <vt:lpstr>10+4-7=7</vt:lpstr>
      <vt:lpstr>Подготовила учитель ГБОУ СОШ № 2088 «Грайвороново» Кузина Е. 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2014-06-30T20:26:29Z</dcterms:created>
  <dcterms:modified xsi:type="dcterms:W3CDTF">2014-07-06T10:03:38Z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