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5DFC8-513D-471F-A635-62F2B0C0BA46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543D-0A84-4A18-B17E-6F9AE175FC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/>
          <a:lstStyle/>
          <a:p>
            <a:r>
              <a:rPr lang="ru-RU" dirty="0" smtClean="0"/>
              <a:t>Летят перелётные птицы…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7448872" cy="136815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Леонова Ирина Николаевна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ГБДОУ №21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http://img01.chitalnya.ru/upload2/467/830594166181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7"/>
            <a:ext cx="6552728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320480"/>
          </a:xfrm>
        </p:spPr>
        <p:txBody>
          <a:bodyPr>
            <a:normAutofit/>
          </a:bodyPr>
          <a:lstStyle/>
          <a:p>
            <a:pPr marL="742950" indent="-742950" algn="l"/>
            <a:r>
              <a:rPr lang="ru-RU" sz="3200" dirty="0" smtClean="0"/>
              <a:t>Цели: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образовательные: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-расширять и закреплять знания детей о перелётных птицах</a:t>
            </a:r>
            <a:br>
              <a:rPr lang="ru-RU" sz="2000" dirty="0" smtClean="0"/>
            </a:br>
            <a:r>
              <a:rPr lang="ru-RU" sz="2800" dirty="0" smtClean="0"/>
              <a:t>воспитательные: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-воспитывать бережное отношение к пернатым  </a:t>
            </a:r>
            <a:br>
              <a:rPr lang="ru-RU" sz="2000" dirty="0" smtClean="0"/>
            </a:br>
            <a:r>
              <a:rPr lang="ru-RU" sz="2800" dirty="0" smtClean="0"/>
              <a:t>развивающие: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-развивать интерес к жизни птиц</a:t>
            </a:r>
            <a:br>
              <a:rPr lang="ru-RU" sz="2000" dirty="0" smtClean="0"/>
            </a:br>
            <a:r>
              <a:rPr lang="ru-RU" sz="2000" dirty="0" smtClean="0"/>
              <a:t>-развивать творческие способности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9361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0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Дима </a:t>
            </a:r>
            <a:r>
              <a:rPr lang="ru-RU" sz="2400" dirty="0" err="1" smtClean="0"/>
              <a:t>Чемуров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«Грачи на берёзе»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 Работа выполнена в технике «оригами».</a:t>
            </a:r>
            <a:endParaRPr lang="ru-RU" b="0" dirty="0"/>
          </a:p>
        </p:txBody>
      </p:sp>
      <p:pic>
        <p:nvPicPr>
          <p:cNvPr id="8" name="Содержимое 7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996952"/>
            <a:ext cx="2925961" cy="348925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Он в чёрной одежде,</a:t>
            </a:r>
          </a:p>
          <a:p>
            <a:r>
              <a:rPr lang="ru-RU" sz="2000" dirty="0" smtClean="0"/>
              <a:t>Но всё-таки врач.</a:t>
            </a:r>
          </a:p>
          <a:p>
            <a:r>
              <a:rPr lang="ru-RU" sz="2000" dirty="0" smtClean="0"/>
              <a:t>Спасает поля</a:t>
            </a:r>
          </a:p>
          <a:p>
            <a:r>
              <a:rPr lang="ru-RU" sz="2000" dirty="0" smtClean="0"/>
              <a:t>От вредителей грач.</a:t>
            </a:r>
          </a:p>
        </p:txBody>
      </p:sp>
    </p:spTree>
  </p:cSld>
  <p:clrMapOvr>
    <a:masterClrMapping/>
  </p:clrMapOvr>
  <p:transition spd="slow" advTm="8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157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Саша </a:t>
            </a:r>
            <a:r>
              <a:rPr lang="ru-RU" sz="2400" b="1" dirty="0" err="1" smtClean="0"/>
              <a:t>Буковцов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«Гуси-лебеди».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b="0" dirty="0" smtClean="0"/>
              <a:t>Работа выполнена в технике «оригами».</a:t>
            </a:r>
            <a:endParaRPr lang="ru-RU" sz="2200" b="0" dirty="0"/>
          </a:p>
        </p:txBody>
      </p:sp>
      <p:pic>
        <p:nvPicPr>
          <p:cNvPr id="4" name="Содержимое 3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Из-за леса, где в тёмно-зелёном</a:t>
            </a:r>
          </a:p>
          <a:p>
            <a:r>
              <a:rPr lang="ru-RU" sz="2000" dirty="0" smtClean="0"/>
              <a:t>Ярко-красным вспыхнули осины,</a:t>
            </a:r>
          </a:p>
          <a:p>
            <a:r>
              <a:rPr lang="ru-RU" sz="2000" dirty="0" smtClean="0"/>
              <a:t>Вышел в небо к югу заострённый,</a:t>
            </a:r>
          </a:p>
          <a:p>
            <a:r>
              <a:rPr lang="ru-RU" sz="2000" dirty="0" smtClean="0"/>
              <a:t>Вожаком ведомый клин гусиный.</a:t>
            </a:r>
            <a:endParaRPr lang="ru-RU" sz="2000" dirty="0"/>
          </a:p>
        </p:txBody>
      </p:sp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Дима </a:t>
            </a:r>
            <a:r>
              <a:rPr lang="ru-RU" sz="2400" dirty="0" err="1" smtClean="0"/>
              <a:t>Будников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«Лебедь на пруду»</a:t>
            </a:r>
            <a:endParaRPr lang="ru-RU" sz="2400" dirty="0"/>
          </a:p>
        </p:txBody>
      </p:sp>
      <p:pic>
        <p:nvPicPr>
          <p:cNvPr id="4" name="Содержимое 3" descr="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3286001" cy="464137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Есть птица красивая очень на свете,</a:t>
            </a:r>
          </a:p>
          <a:p>
            <a:r>
              <a:rPr lang="ru-RU" sz="1800" dirty="0" smtClean="0"/>
              <a:t>Название- лебедь имеет она,</a:t>
            </a:r>
          </a:p>
          <a:p>
            <a:r>
              <a:rPr lang="ru-RU" sz="1800" dirty="0" smtClean="0"/>
              <a:t>Не встретить прекрасней её на планете,</a:t>
            </a:r>
          </a:p>
          <a:p>
            <a:r>
              <a:rPr lang="ru-RU" sz="1800" dirty="0" smtClean="0"/>
              <a:t>Она из чудесного будто бы сна,</a:t>
            </a:r>
          </a:p>
          <a:p>
            <a:r>
              <a:rPr lang="ru-RU" sz="1800" dirty="0" smtClean="0"/>
              <a:t>И вид лебедей- как отрада для глаз,</a:t>
            </a:r>
          </a:p>
          <a:p>
            <a:r>
              <a:rPr lang="ru-RU" sz="1800" dirty="0" smtClean="0"/>
              <a:t>Когда по воде они ровно плывут,</a:t>
            </a:r>
          </a:p>
          <a:p>
            <a:r>
              <a:rPr lang="ru-RU" sz="1800" dirty="0" smtClean="0"/>
              <a:t>Спокойный, приятный их снежный окрас</a:t>
            </a:r>
          </a:p>
          <a:p>
            <a:r>
              <a:rPr lang="ru-RU" sz="1800" dirty="0" smtClean="0"/>
              <a:t>Собой украшают и реку, и пруд.</a:t>
            </a:r>
            <a:endParaRPr lang="ru-RU" sz="1800" dirty="0"/>
          </a:p>
        </p:txBody>
      </p:sp>
    </p:spTree>
  </p:cSld>
  <p:clrMapOvr>
    <a:masterClrMapping/>
  </p:clrMapOvr>
  <p:transition spd="slow" advTm="11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 smtClean="0"/>
              <a:t>Дамир</a:t>
            </a:r>
            <a:r>
              <a:rPr lang="ru-RU" sz="2700" dirty="0" smtClean="0"/>
              <a:t> </a:t>
            </a:r>
            <a:r>
              <a:rPr lang="ru-RU" sz="2700" dirty="0" err="1" smtClean="0"/>
              <a:t>Фахрутдинов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«Ласточки»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0" dirty="0"/>
          </a:p>
        </p:txBody>
      </p:sp>
      <p:pic>
        <p:nvPicPr>
          <p:cNvPr id="5" name="Содержимое 4" descr="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2708920"/>
            <a:ext cx="3512369" cy="47630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Травка зеленеет.</a:t>
            </a:r>
          </a:p>
          <a:p>
            <a:r>
              <a:rPr lang="ru-RU" sz="2000" dirty="0" smtClean="0"/>
              <a:t>Солнышко блести, </a:t>
            </a:r>
          </a:p>
          <a:p>
            <a:r>
              <a:rPr lang="ru-RU" sz="2000" dirty="0" smtClean="0"/>
              <a:t>Ласточка с весною</a:t>
            </a:r>
          </a:p>
          <a:p>
            <a:r>
              <a:rPr lang="ru-RU" sz="2000" dirty="0" smtClean="0"/>
              <a:t>В сени к нам летит…</a:t>
            </a:r>
            <a:endParaRPr lang="ru-RU" sz="2000" dirty="0"/>
          </a:p>
        </p:txBody>
      </p:sp>
    </p:spTree>
  </p:cSld>
  <p:clrMapOvr>
    <a:masterClrMapping/>
  </p:clrMapOvr>
  <p:transition spd="slow" advTm="7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Тимофей Савин</a:t>
            </a:r>
            <a:br>
              <a:rPr lang="ru-RU" sz="2400" dirty="0" smtClean="0"/>
            </a:br>
            <a:r>
              <a:rPr lang="ru-RU" sz="2400" dirty="0" smtClean="0"/>
              <a:t>«Аист в гнезде»</a:t>
            </a:r>
            <a:endParaRPr lang="ru-RU" sz="2400" dirty="0"/>
          </a:p>
        </p:txBody>
      </p:sp>
      <p:pic>
        <p:nvPicPr>
          <p:cNvPr id="9" name="Содержимое 8" descr="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край родимый прилетел</a:t>
            </a:r>
          </a:p>
          <a:p>
            <a:r>
              <a:rPr lang="ru-RU" sz="2000" dirty="0" smtClean="0"/>
              <a:t>Из страны неблизкой,</a:t>
            </a:r>
          </a:p>
          <a:p>
            <a:r>
              <a:rPr lang="ru-RU" sz="2000" dirty="0" smtClean="0"/>
              <a:t>Аист в чёрном сюртучке,</a:t>
            </a:r>
          </a:p>
          <a:p>
            <a:r>
              <a:rPr lang="ru-RU" sz="2000" dirty="0" smtClean="0"/>
              <a:t>В беленьких штанишках.</a:t>
            </a:r>
            <a:endParaRPr lang="ru-RU" sz="2000" dirty="0"/>
          </a:p>
        </p:txBody>
      </p:sp>
    </p:spTree>
  </p:cSld>
  <p:clrMapOvr>
    <a:masterClrMapping/>
  </p:clrMapOvr>
  <p:transition spd="slow" advTm="9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038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Маша </a:t>
            </a:r>
            <a:r>
              <a:rPr lang="ru-RU" sz="2400" dirty="0" err="1" smtClean="0"/>
              <a:t>Лабкова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«Птички с птенцами»</a:t>
            </a:r>
            <a:endParaRPr lang="ru-RU" sz="2400" dirty="0"/>
          </a:p>
        </p:txBody>
      </p:sp>
      <p:pic>
        <p:nvPicPr>
          <p:cNvPr id="4" name="Содержимое 3" descr="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2708921"/>
            <a:ext cx="3008313" cy="29523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Приносила пташка</a:t>
            </a:r>
          </a:p>
          <a:p>
            <a:pPr algn="ctr"/>
            <a:r>
              <a:rPr lang="ru-RU" sz="2000" dirty="0" smtClean="0"/>
              <a:t>Птенчикам букашек.</a:t>
            </a:r>
          </a:p>
          <a:p>
            <a:pPr algn="ctr"/>
            <a:r>
              <a:rPr lang="ru-RU" sz="2000" dirty="0" smtClean="0"/>
              <a:t>Птенчики ждали-</a:t>
            </a:r>
          </a:p>
          <a:p>
            <a:pPr algn="ctr"/>
            <a:r>
              <a:rPr lang="ru-RU" sz="2000" dirty="0" smtClean="0"/>
              <a:t>Рты разевали,</a:t>
            </a:r>
          </a:p>
          <a:p>
            <a:pPr algn="ctr"/>
            <a:r>
              <a:rPr lang="ru-RU" sz="2000" dirty="0" smtClean="0"/>
              <a:t>Громко кричали.</a:t>
            </a:r>
          </a:p>
          <a:p>
            <a:pPr algn="ctr"/>
            <a:r>
              <a:rPr lang="ru-RU" sz="2000" dirty="0" smtClean="0"/>
              <a:t>Детки в гнёздышках сидят</a:t>
            </a:r>
          </a:p>
          <a:p>
            <a:pPr algn="ctr"/>
            <a:r>
              <a:rPr lang="ru-RU" sz="2000" dirty="0" smtClean="0"/>
              <a:t>И конечно есть хотят.</a:t>
            </a:r>
            <a:endParaRPr lang="ru-RU" sz="2000" dirty="0"/>
          </a:p>
        </p:txBody>
      </p:sp>
    </p:spTree>
  </p:cSld>
  <p:clrMapOvr>
    <a:masterClrMapping/>
  </p:clrMapOvr>
  <p:transition spd="slow" advTm="11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149</TotalTime>
  <Words>171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Летят перелётные птицы…</vt:lpstr>
      <vt:lpstr>Цели: образовательные: -расширять и закреплять знания детей о перелётных птицах воспитательные: -воспитывать бережное отношение к пернатым   развивающие: -развивать интерес к жизни птиц -развивать творческие способности</vt:lpstr>
      <vt:lpstr>Дима Чемуров  «Грачи на берёзе»  Работа выполнена в технике «оригами».</vt:lpstr>
      <vt:lpstr>Саша Буковцов  «Гуси-лебеди». Работа выполнена в технике «оригами».</vt:lpstr>
      <vt:lpstr>Дима Будников  «Лебедь на пруду»</vt:lpstr>
      <vt:lpstr>Дамир Фахрутдинов «Ласточки» </vt:lpstr>
      <vt:lpstr>Тимофей Савин «Аист в гнезде»</vt:lpstr>
      <vt:lpstr>Маша Лабкова «Птички с птенцами»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User</dc:creator>
  <cp:lastModifiedBy>User</cp:lastModifiedBy>
  <cp:revision>19</cp:revision>
  <dcterms:created xsi:type="dcterms:W3CDTF">2014-03-31T16:03:50Z</dcterms:created>
  <dcterms:modified xsi:type="dcterms:W3CDTF">2014-04-03T16:09:17Z</dcterms:modified>
</cp:coreProperties>
</file>