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9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C617-B629-4997-A91C-D4EE69E0569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D275-B6B0-4392-B0AC-AD8A721A7B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C617-B629-4997-A91C-D4EE69E0569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D275-B6B0-4392-B0AC-AD8A721A7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C617-B629-4997-A91C-D4EE69E0569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D275-B6B0-4392-B0AC-AD8A721A7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C617-B629-4997-A91C-D4EE69E0569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D275-B6B0-4392-B0AC-AD8A721A7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C617-B629-4997-A91C-D4EE69E0569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976D275-B6B0-4392-B0AC-AD8A721A7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C617-B629-4997-A91C-D4EE69E0569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D275-B6B0-4392-B0AC-AD8A721A7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C617-B629-4997-A91C-D4EE69E0569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D275-B6B0-4392-B0AC-AD8A721A7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C617-B629-4997-A91C-D4EE69E0569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D275-B6B0-4392-B0AC-AD8A721A7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C617-B629-4997-A91C-D4EE69E0569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D275-B6B0-4392-B0AC-AD8A721A7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C617-B629-4997-A91C-D4EE69E0569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D275-B6B0-4392-B0AC-AD8A721A7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C617-B629-4997-A91C-D4EE69E0569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6D275-B6B0-4392-B0AC-AD8A721A7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4FC617-B629-4997-A91C-D4EE69E0569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76D275-B6B0-4392-B0AC-AD8A721A7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269088" cy="316956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Развитие моторной координации как одной из составляющих готовности к школе.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Для развития мелкой моторики рук используют: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1.Пальчиковую гимнастику.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2.Театр теней.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3.Упражнения, облегчающие написание букв.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1926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Упражнения, облегчающие написание букв.</a:t>
            </a:r>
            <a:endParaRPr lang="ru-RU" sz="2000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1400" b="1" i="1" dirty="0" smtClean="0">
                <a:solidFill>
                  <a:srgbClr val="7030A0"/>
                </a:solidFill>
              </a:rPr>
              <a:t> </a:t>
            </a:r>
            <a:endParaRPr lang="ru-RU" sz="14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1.Ладони лежат на столе. Ребенок поднимает пальцы по одному сначала на правой руке, затем на левой. (Повторить в обратном порядке).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2.Ладони лежат на столе. Ребенок поочередно поднимает пальцы сразу на  обеих руках, начиная с мизинца.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3.Ребенок зажимает ручку или карандаш средним и указательным пальцами. Сгибает и разгибает пальцы, следя за тем, чтобы ручка не опускалась ниже большого пальца.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4.На столе лежат 10 -15 карандашей. Одной рукой собрать их в кулак, беря по одному. Затем так же положить на стол.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5.Зажать ручку вторыми фалангами пальцев и делать шаги по поверхности стола.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6.Один конец ручки зажать средним и указательным пальцами правой руки. При этом другой конец направлен от груди. Повернув ручку, вложить ее в левую руку свободным концом. Затем очередным переворотом вложить в правую руку и т.д.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7.Представить, что в руках находится мячик и делать движения, имитирующие поворачивание мячика в разные стороны.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 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54488" cy="12912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solidFill>
                  <a:srgbClr val="C00000"/>
                </a:solidFill>
              </a:rPr>
              <a:t/>
            </a:r>
            <a:br>
              <a:rPr lang="ru-RU" sz="3100" i="1" dirty="0" smtClean="0">
                <a:solidFill>
                  <a:srgbClr val="C00000"/>
                </a:solidFill>
              </a:rPr>
            </a:br>
            <a:r>
              <a:rPr lang="ru-RU" sz="3100" i="1" dirty="0" smtClean="0">
                <a:solidFill>
                  <a:srgbClr val="C00000"/>
                </a:solidFill>
              </a:rPr>
              <a:t>Развитие психомоторики детей дошкольного возраста.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902"/>
                <a:gridCol w="3706730"/>
                <a:gridCol w="386996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Крупная моторика.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Мелкая моторика.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 marL="92295" marR="922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 1г-2лет</a:t>
                      </a:r>
                      <a:endParaRPr lang="ru-RU" dirty="0"/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Ходит самостоятельно.</a:t>
                      </a:r>
                    </a:p>
                    <a:p>
                      <a:r>
                        <a:rPr lang="ru-RU" dirty="0" smtClean="0"/>
                        <a:t>Перешагивает через препятствия.</a:t>
                      </a:r>
                    </a:p>
                    <a:p>
                      <a:r>
                        <a:rPr lang="ru-RU" dirty="0" smtClean="0"/>
                        <a:t>Пытается бегать.</a:t>
                      </a:r>
                    </a:p>
                    <a:p>
                      <a:r>
                        <a:rPr lang="ru-RU" dirty="0" smtClean="0"/>
                        <a:t>Поднимается и спускается по лестнице приставным шагом,</a:t>
                      </a:r>
                      <a:r>
                        <a:rPr lang="ru-RU" baseline="0" dirty="0" smtClean="0"/>
                        <a:t> держась за перила.</a:t>
                      </a:r>
                      <a:endParaRPr lang="ru-RU" dirty="0"/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Перелистывает страницы у картонной книжки.  </a:t>
                      </a:r>
                    </a:p>
                    <a:p>
                      <a:r>
                        <a:rPr lang="ru-RU" dirty="0" smtClean="0"/>
                        <a:t>Опускает мелкие предметы в узкое отверстие.</a:t>
                      </a:r>
                    </a:p>
                    <a:p>
                      <a:r>
                        <a:rPr lang="ru-RU" dirty="0" smtClean="0"/>
                        <a:t>Рисует каракули.</a:t>
                      </a:r>
                    </a:p>
                    <a:p>
                      <a:r>
                        <a:rPr lang="ru-RU" dirty="0" smtClean="0"/>
                        <a:t>Разрывает бумагу.</a:t>
                      </a:r>
                    </a:p>
                    <a:p>
                      <a:r>
                        <a:rPr lang="ru-RU" dirty="0" smtClean="0"/>
                        <a:t>Перелистывает</a:t>
                      </a:r>
                      <a:r>
                        <a:rPr lang="ru-RU" baseline="0" dirty="0" smtClean="0"/>
                        <a:t> по одной странице.</a:t>
                      </a:r>
                      <a:endParaRPr lang="ru-RU" dirty="0"/>
                    </a:p>
                  </a:txBody>
                  <a:tcPr marL="92295" marR="922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 2-3лет</a:t>
                      </a:r>
                      <a:endParaRPr lang="ru-RU" dirty="0"/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Бегает.</a:t>
                      </a:r>
                    </a:p>
                    <a:p>
                      <a:r>
                        <a:rPr lang="ru-RU" sz="1600" dirty="0" smtClean="0"/>
                        <a:t>Самостоятельно приседает и встает.</a:t>
                      </a:r>
                    </a:p>
                    <a:p>
                      <a:r>
                        <a:rPr lang="ru-RU" sz="1600" dirty="0" smtClean="0"/>
                        <a:t>Наклоняется и поднимает предметы с пола.</a:t>
                      </a:r>
                    </a:p>
                    <a:p>
                      <a:r>
                        <a:rPr lang="ru-RU" sz="1600" dirty="0" smtClean="0"/>
                        <a:t>Стоит на одной ноге без поддержки.</a:t>
                      </a:r>
                    </a:p>
                    <a:p>
                      <a:r>
                        <a:rPr lang="ru-RU" sz="1600" dirty="0" smtClean="0"/>
                        <a:t>Поднимается и спускается по лестнице,</a:t>
                      </a:r>
                      <a:r>
                        <a:rPr lang="ru-RU" sz="1600" baseline="0" dirty="0" smtClean="0"/>
                        <a:t> чередуя ноги.</a:t>
                      </a:r>
                    </a:p>
                    <a:p>
                      <a:r>
                        <a:rPr lang="ru-RU" sz="1600" baseline="0" dirty="0" smtClean="0"/>
                        <a:t>Умеет ездить на трехколесном велосипеде.</a:t>
                      </a:r>
                      <a:endParaRPr lang="ru-RU" sz="1600" dirty="0"/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Формируется предпочтение руки.</a:t>
                      </a:r>
                    </a:p>
                    <a:p>
                      <a:r>
                        <a:rPr lang="ru-RU" dirty="0" smtClean="0"/>
                        <a:t>По показу повторяет вертикальные и круглые линии.</a:t>
                      </a:r>
                    </a:p>
                    <a:p>
                      <a:r>
                        <a:rPr lang="ru-RU" dirty="0" smtClean="0"/>
                        <a:t>Правильно держит карандаш.</a:t>
                      </a:r>
                      <a:endParaRPr lang="ru-RU" dirty="0"/>
                    </a:p>
                  </a:txBody>
                  <a:tcPr marL="92295" marR="9229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052736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/>
                <a:gridCol w="3384376"/>
                <a:gridCol w="4042792"/>
              </a:tblGrid>
              <a:tr h="370840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Крупная моторика.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Мелкая моторика.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smtClean="0"/>
                        <a:t>с</a:t>
                      </a:r>
                      <a:r>
                        <a:rPr lang="ru-RU" sz="2400" baseline="0" smtClean="0"/>
                        <a:t> </a:t>
                      </a:r>
                    </a:p>
                    <a:p>
                      <a:r>
                        <a:rPr lang="ru-RU" sz="2400" baseline="0" smtClean="0"/>
                        <a:t>3 </a:t>
                      </a:r>
                      <a:r>
                        <a:rPr lang="ru-RU" sz="2400" baseline="0" dirty="0" smtClean="0"/>
                        <a:t>-4 лет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Прыгает на двух ногах.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Копирует круг.</a:t>
                      </a:r>
                    </a:p>
                    <a:p>
                      <a:r>
                        <a:rPr lang="ru-RU" sz="2400" dirty="0" smtClean="0"/>
                        <a:t>Расстегивает пуговицы.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</a:t>
                      </a:r>
                      <a:r>
                        <a:rPr lang="ru-RU" sz="2400" baseline="0" dirty="0" smtClean="0"/>
                        <a:t> 4 -5лет</a:t>
                      </a:r>
                      <a:endParaRPr lang="ru-RU" sz="2400" dirty="0" smtClean="0"/>
                    </a:p>
                    <a:p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Умеет делать кувырок вперед.</a:t>
                      </a:r>
                    </a:p>
                    <a:p>
                      <a:r>
                        <a:rPr lang="ru-RU" sz="2400" dirty="0" smtClean="0"/>
                        <a:t>Прыгает на одной ноге.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Копирует квадрат</a:t>
                      </a:r>
                      <a:r>
                        <a:rPr lang="ru-RU" sz="2400" baseline="0" dirty="0" smtClean="0"/>
                        <a:t> ( нечетко, с загнутыми углами).</a:t>
                      </a:r>
                      <a:endParaRPr lang="ru-RU" sz="2400" dirty="0" smtClean="0"/>
                    </a:p>
                    <a:p>
                      <a:r>
                        <a:rPr lang="ru-RU" sz="2400" dirty="0" smtClean="0"/>
                        <a:t>Режет ножницами бумагу.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</a:t>
                      </a:r>
                      <a:r>
                        <a:rPr lang="ru-RU" sz="2400" baseline="0" dirty="0" smtClean="0"/>
                        <a:t> 5 -6лет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Выполняет одновременно два вида движений.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Копирует треугольник.</a:t>
                      </a:r>
                    </a:p>
                    <a:p>
                      <a:r>
                        <a:rPr lang="ru-RU" sz="2400" dirty="0" smtClean="0"/>
                        <a:t>Верно рисует квадрат.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Проблемы при обучению письму.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Низкий темп письма.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Быстрая утомляемость при письме.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Неровная, «дрожащая» линия.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«Угловатое» письмо, трудности в написании овалов.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Слишком сильный нажим.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Трудности в воспроизведении формы графических элементов.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Несоблюдение размера графических элементов.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Несоблюдение наклона письма.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Большое количество помарок и исправлений, «грязное» письмо.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Нежелание выполнять письменные упражнения.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Выполнение условий: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Правильная посадка за столом.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Правильно держать карандаш, ручку.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Правильное расположение листа бумаги на столе.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При выполнении заданий  нельзя менять положение листа или тетради.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Линии наносятся без отрыва руки от бумаги.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Начинать выполнение упражнений нужно с выполнения  простых заданий и постепенно увеличивать их сложность.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Время занятий: с 10 минут, увеличивая до 15 -20 минут.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Успехи ребенка должны быть отмечены и одобрены взрослым.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Игры и упражнения: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51510" lvl="0" indent="-514350">
              <a:buNone/>
            </a:pPr>
            <a:r>
              <a:rPr lang="ru-RU" dirty="0" smtClean="0">
                <a:solidFill>
                  <a:schemeClr val="bg1"/>
                </a:solidFill>
              </a:rPr>
              <a:t>1.Графический диктант.</a:t>
            </a:r>
          </a:p>
          <a:p>
            <a:pPr marL="651510" lvl="0" indent="-514350">
              <a:buNone/>
            </a:pPr>
            <a:r>
              <a:rPr lang="ru-RU" dirty="0" smtClean="0">
                <a:solidFill>
                  <a:schemeClr val="bg1"/>
                </a:solidFill>
              </a:rPr>
              <a:t>2.Рисование: 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по точкам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по контурам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по клеточкам</a:t>
            </a:r>
          </a:p>
          <a:p>
            <a:pPr marL="651510" lvl="0" indent="-514350">
              <a:buNone/>
            </a:pPr>
            <a:r>
              <a:rPr lang="ru-RU" dirty="0" smtClean="0">
                <a:solidFill>
                  <a:schemeClr val="bg1"/>
                </a:solidFill>
              </a:rPr>
              <a:t>3.Рисование линий: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Прямые дорожки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Фигурные дорожки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4.Выполнение штриховок: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С различным направлением движения руки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Силуэтные штриховки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Элементы картинок.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очка\Desktop\навигатор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3026704" cy="40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Светочка\Pictures\2013-02-14 навигатор\навигатор 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20688"/>
            <a:ext cx="3006437" cy="4005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очка\Pictures\2013-02-14 навигатор\навигатор 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3032742" cy="4082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Светочка\Pictures\2013-02-14 навигатор\навигатор 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8720"/>
            <a:ext cx="3767264" cy="4293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очка\Pictures\2013-02-14 навигатор\навигатор 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662911" cy="6453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388</Words>
  <Application>Microsoft Office PowerPoint</Application>
  <PresentationFormat>Экран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Развитие моторной координации как одной из составляющих готовности к школе.</vt:lpstr>
      <vt:lpstr> Развитие психомоторики детей дошкольного возраста. </vt:lpstr>
      <vt:lpstr>Слайд 3</vt:lpstr>
      <vt:lpstr>Проблемы при обучению письму.</vt:lpstr>
      <vt:lpstr>Выполнение условий:</vt:lpstr>
      <vt:lpstr>Игры и упражнения:</vt:lpstr>
      <vt:lpstr>Слайд 7</vt:lpstr>
      <vt:lpstr>Слайд 8</vt:lpstr>
      <vt:lpstr>Слайд 9</vt:lpstr>
      <vt:lpstr>Для развития мелкой моторики рук используют: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моторной координации как одной из составляющих готовности к школе.</dc:title>
  <dc:creator>Светочка</dc:creator>
  <cp:lastModifiedBy>юзер</cp:lastModifiedBy>
  <cp:revision>19</cp:revision>
  <dcterms:created xsi:type="dcterms:W3CDTF">2013-02-13T17:03:57Z</dcterms:created>
  <dcterms:modified xsi:type="dcterms:W3CDTF">2013-10-15T11:08:55Z</dcterms:modified>
</cp:coreProperties>
</file>