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66"/>
    <a:srgbClr val="FBC6BB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85" autoAdjust="0"/>
    <p:restoredTop sz="94660"/>
  </p:normalViewPr>
  <p:slideViewPr>
    <p:cSldViewPr>
      <p:cViewPr varScale="1">
        <p:scale>
          <a:sx n="78" d="100"/>
          <a:sy n="78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295829-24EB-449C-BEF4-3485E0A401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5B741-85A6-4D51-9572-9BA1EE57E9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C0885-3C58-4939-BD37-5904409219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35C0-69E2-47CF-AEB2-D14785AC3A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BBC0F-9D64-406A-9F0A-A168589697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28812-605B-436D-967B-CC72B130D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E95A4-A07C-4424-A1B9-74DF327442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08A23-4F48-496D-B126-682F4A8540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73871-4404-47B8-8134-89A544FBE4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29076-6B3B-485C-AF3C-7B9CF4ED1D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364F3-1D4B-4B2A-974C-785B560595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053B414-4C6D-40CD-9B14-6209A77C12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39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6000">
    <p:blinds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836712"/>
            <a:ext cx="6120680" cy="2880320"/>
          </a:xfrm>
        </p:spPr>
        <p:txBody>
          <a:bodyPr/>
          <a:lstStyle/>
          <a:p>
            <a:pPr algn="ctr"/>
            <a:r>
              <a:rPr lang="ru-RU" sz="4800" dirty="0"/>
              <a:t>Презентация на тему </a:t>
            </a:r>
            <a:r>
              <a:rPr lang="ru-RU" sz="4800" dirty="0" smtClean="0"/>
              <a:t>«Растения прекрасные но опасные»</a:t>
            </a:r>
            <a:endParaRPr lang="ru-RU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221163"/>
            <a:ext cx="6120680" cy="1843087"/>
          </a:xfrm>
        </p:spPr>
        <p:txBody>
          <a:bodyPr/>
          <a:lstStyle/>
          <a:p>
            <a:pPr algn="ctr"/>
            <a:r>
              <a:rPr lang="ru-RU" dirty="0"/>
              <a:t>Презентацию </a:t>
            </a:r>
            <a:r>
              <a:rPr lang="ru-RU" dirty="0" smtClean="0"/>
              <a:t>подготовил </a:t>
            </a:r>
            <a:endParaRPr lang="ru-RU" dirty="0"/>
          </a:p>
          <a:p>
            <a:pPr algn="ctr"/>
            <a:r>
              <a:rPr lang="ru-RU" dirty="0" smtClean="0"/>
              <a:t>ученик 3 Г класса</a:t>
            </a:r>
          </a:p>
          <a:p>
            <a:pPr algn="ctr"/>
            <a:r>
              <a:rPr lang="ru-RU" dirty="0" smtClean="0"/>
              <a:t> Киорсак Федор</a:t>
            </a:r>
            <a:endParaRPr lang="ru-RU" dirty="0"/>
          </a:p>
        </p:txBody>
      </p:sp>
      <p:pic>
        <p:nvPicPr>
          <p:cNvPr id="2053" name="Picture 5" descr="Ядовитые растения в лес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20688"/>
            <a:ext cx="1149474" cy="5377780"/>
          </a:xfrm>
          <a:prstGeom prst="rect">
            <a:avLst/>
          </a:prstGeom>
          <a:noFill/>
        </p:spPr>
      </p:pic>
      <p:pic>
        <p:nvPicPr>
          <p:cNvPr id="2055" name="Picture 7" descr="Ядовитые растения в лес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1152128" cy="52565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4571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Хризантема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05000"/>
            <a:ext cx="4453880" cy="4191000"/>
          </a:xfrm>
        </p:spPr>
        <p:txBody>
          <a:bodyPr/>
          <a:lstStyle/>
          <a:p>
            <a:pPr>
              <a:buNone/>
            </a:pPr>
            <a:r>
              <a:rPr lang="ru-RU" sz="1800" dirty="0"/>
              <a:t> Хризантему воспевают практически все японские поэты. В Англии эти желтые и оранжевые цветы дарят в маленьких горшочках на День благодарения и </a:t>
            </a:r>
            <a:r>
              <a:rPr lang="ru-RU" sz="1800" dirty="0" err="1"/>
              <a:t>Хелоуин</a:t>
            </a:r>
            <a:r>
              <a:rPr lang="ru-RU" sz="1800" dirty="0"/>
              <a:t>. Хризантемы растут медленно, однако со временем могут разрастись до огромных кустов, которые обходят стороной и дикие и домашние животные. И знаете почему?  Хризантема для животных очень токсична. На человека яд хризантемы действует не так сильно, однако пыльца может вызвать зуд, покраснение и отек кожи.</a:t>
            </a:r>
          </a:p>
        </p:txBody>
      </p:sp>
      <p:pic>
        <p:nvPicPr>
          <p:cNvPr id="36866" name="Picture 2" descr="Хризант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916832"/>
            <a:ext cx="3456384" cy="39476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2121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Фикус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3960440" cy="4191000"/>
          </a:xfrm>
        </p:spPr>
        <p:txBody>
          <a:bodyPr/>
          <a:lstStyle/>
          <a:p>
            <a:r>
              <a:rPr lang="ru-RU" sz="1800" dirty="0" smtClean="0"/>
              <a:t>Фикус </a:t>
            </a:r>
            <a:r>
              <a:rPr lang="ru-RU" sz="1800" dirty="0"/>
              <a:t>иногда называют </a:t>
            </a:r>
            <a:r>
              <a:rPr lang="ru-RU" sz="1800" dirty="0" smtClean="0"/>
              <a:t>плакучим </a:t>
            </a:r>
            <a:r>
              <a:rPr lang="ru-RU" sz="1800" dirty="0"/>
              <a:t>фиговым деревом. Существует более 800 видов </a:t>
            </a:r>
            <a:r>
              <a:rPr lang="ru-RU" sz="1800" dirty="0" smtClean="0"/>
              <a:t>фикусов. </a:t>
            </a:r>
            <a:r>
              <a:rPr lang="ru-RU" sz="1800" dirty="0"/>
              <a:t>Большинство из них растут дома в горшках, ну а в теплых широтах фикусы выращивают просто во дворе. Размер взрослого растения в зависимости от сорта колеблется от 1 до 23 метров.   Независимо от сорта, любой Фикус </a:t>
            </a:r>
            <a:r>
              <a:rPr lang="ru-RU" sz="1800" dirty="0" smtClean="0"/>
              <a:t> токсичен</a:t>
            </a:r>
            <a:r>
              <a:rPr lang="ru-RU" sz="1800" dirty="0"/>
              <a:t>. Он вызывает аллергические реакции кожи, отеки и зуд. </a:t>
            </a:r>
          </a:p>
        </p:txBody>
      </p:sp>
      <p:pic>
        <p:nvPicPr>
          <p:cNvPr id="37890" name="Picture 2" descr="Фик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832"/>
            <a:ext cx="4282574" cy="432048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7051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Нарцисс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4309864" cy="4191000"/>
          </a:xfrm>
        </p:spPr>
        <p:txBody>
          <a:bodyPr/>
          <a:lstStyle/>
          <a:p>
            <a:r>
              <a:rPr lang="ru-RU" sz="1800" dirty="0" smtClean="0"/>
              <a:t>Эти </a:t>
            </a:r>
            <a:r>
              <a:rPr lang="ru-RU" sz="1800" dirty="0"/>
              <a:t>светло-белые и ярко-желтые предвестники весны, частично ядовиты – растительный яд концентрируется в луковицах. Иногда люди, (чаще – дети), путают их с луком. Употребление в пищу луковиц нарцисса вызывает судороги, тошноту и расстройства пищеварительного тракта. При тяжелых отравлениях может понадобится капельница и постельный режим</a:t>
            </a:r>
            <a:r>
              <a:rPr lang="ru-RU" dirty="0"/>
              <a:t>.</a:t>
            </a:r>
          </a:p>
        </p:txBody>
      </p:sp>
      <p:pic>
        <p:nvPicPr>
          <p:cNvPr id="38914" name="Picture 2" descr="Нарци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16832"/>
            <a:ext cx="4086225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536" y="908720"/>
            <a:ext cx="8435975" cy="348498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Обычные растения могут быть ядовитыми. Большинство людей не подозревают о том, что прекрасное, невинное с виду растение в их саду, доме, в ящике на окне или в поле может быть опасным. По меньшей мере, оно может служить причиной серьезного заболевания у детей, если они его проглотят или пожуют. Дети часто становятся жертвами отравлений ядовитыми растениями. Домашние любимцы тоже мучаются, поедая их.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18205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3300"/>
                </a:solidFill>
              </a:rPr>
              <a:t>Диффенбахия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165848" cy="3036168"/>
          </a:xfrm>
        </p:spPr>
        <p:txBody>
          <a:bodyPr/>
          <a:lstStyle/>
          <a:p>
            <a:r>
              <a:rPr lang="ru-RU" sz="1800" dirty="0"/>
              <a:t>Возможно, обследуя ваш собственный дом, вы обнаружите несколько ядовитых растений, включая </a:t>
            </a:r>
            <a:r>
              <a:rPr lang="ru-RU" sz="1800" dirty="0" err="1" smtClean="0"/>
              <a:t>диффенбахию</a:t>
            </a:r>
            <a:r>
              <a:rPr lang="ru-RU" sz="1800" dirty="0" smtClean="0"/>
              <a:t>. Ее стебель содержит </a:t>
            </a:r>
            <a:r>
              <a:rPr lang="ru-RU" sz="1800" dirty="0"/>
              <a:t>игловидные </a:t>
            </a:r>
            <a:r>
              <a:rPr lang="ru-RU" sz="1800" dirty="0" smtClean="0"/>
              <a:t>кристаллы, </a:t>
            </a:r>
            <a:r>
              <a:rPr lang="ru-RU" sz="1800" dirty="0"/>
              <a:t>которые, попадая в рот, могут повредить слизистую </a:t>
            </a:r>
            <a:r>
              <a:rPr lang="ru-RU" sz="1800" dirty="0" err="1" smtClean="0"/>
              <a:t>оболчку</a:t>
            </a:r>
            <a:r>
              <a:rPr lang="ru-RU" sz="1800" dirty="0" smtClean="0"/>
              <a:t> рта </a:t>
            </a:r>
            <a:r>
              <a:rPr lang="ru-RU" sz="1800" dirty="0"/>
              <a:t>и языка и </a:t>
            </a:r>
            <a:r>
              <a:rPr lang="ru-RU" sz="1800" dirty="0" smtClean="0"/>
              <a:t>вызвать опухоль которая заблокирует </a:t>
            </a:r>
            <a:r>
              <a:rPr lang="ru-RU" sz="1800" dirty="0"/>
              <a:t>дыхание.</a:t>
            </a:r>
          </a:p>
          <a:p>
            <a:pPr>
              <a:buFont typeface="Wingdings" pitchFamily="2" charset="2"/>
              <a:buNone/>
            </a:pPr>
            <a:endParaRPr lang="ru-RU" sz="1600" dirty="0"/>
          </a:p>
          <a:p>
            <a:endParaRPr lang="ru-RU" sz="1600" dirty="0"/>
          </a:p>
        </p:txBody>
      </p:sp>
      <p:pic>
        <p:nvPicPr>
          <p:cNvPr id="4102" name="Picture 6" descr="http://www.keepflowers.ru/wp-content/uploads/2009/01/dieffenbachi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16832"/>
            <a:ext cx="3367261" cy="448968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1045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</a:rPr>
              <a:t>Ревень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021832" cy="3252192"/>
          </a:xfrm>
        </p:spPr>
        <p:txBody>
          <a:bodyPr/>
          <a:lstStyle/>
          <a:p>
            <a:r>
              <a:rPr lang="ru-RU" sz="1800" dirty="0"/>
              <a:t>Садовые растения приносят немало проблем маленьким детям. Наиболее опасен ревень. Его стебель, используемый в пищу, не токсичен, но его лист содержит щавелевую кислоту, которая </a:t>
            </a:r>
            <a:r>
              <a:rPr lang="ru-RU" sz="1800" dirty="0" smtClean="0"/>
              <a:t>собирается </a:t>
            </a:r>
            <a:r>
              <a:rPr lang="ru-RU" sz="1800" dirty="0"/>
              <a:t>в почках и может служить причиной серьезных проблем в случае, если съедено достаточное количество.</a:t>
            </a:r>
          </a:p>
          <a:p>
            <a:endParaRPr lang="ru-RU" sz="1600" dirty="0"/>
          </a:p>
        </p:txBody>
      </p:sp>
      <p:pic>
        <p:nvPicPr>
          <p:cNvPr id="5126" name="Picture 6" descr="http://sadoved.com/uploads/posts/big/1281701046_rev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1507" y="1916832"/>
            <a:ext cx="4226557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5023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Гортензия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584" y="1700808"/>
            <a:ext cx="3888432" cy="4191000"/>
          </a:xfrm>
        </p:spPr>
        <p:txBody>
          <a:bodyPr/>
          <a:lstStyle/>
          <a:p>
            <a:pPr>
              <a:buNone/>
            </a:pPr>
            <a:r>
              <a:rPr lang="ru-RU" sz="1800" dirty="0"/>
              <a:t>Гортензия – одно из самых распространенных садовых растений. Взрослый экземпляр </a:t>
            </a:r>
            <a:r>
              <a:rPr lang="ru-RU" sz="1800" dirty="0" smtClean="0"/>
              <a:t>иногда </a:t>
            </a:r>
            <a:r>
              <a:rPr lang="ru-RU" sz="1800" dirty="0"/>
              <a:t>достигает  пяти метров в высоту. Гортензия цветет зеленовато-белыми, </a:t>
            </a:r>
            <a:r>
              <a:rPr lang="ru-RU" sz="1800" dirty="0" err="1"/>
              <a:t>розовыми</a:t>
            </a:r>
            <a:r>
              <a:rPr lang="ru-RU" sz="1800" dirty="0"/>
              <a:t> или синими  цветами, </a:t>
            </a:r>
            <a:r>
              <a:rPr lang="ru-RU" sz="1800" dirty="0" smtClean="0"/>
              <a:t>напоминающими </a:t>
            </a:r>
            <a:r>
              <a:rPr lang="ru-RU" sz="1800" dirty="0"/>
              <a:t>сладкую вату, которую так и хочется попробовать. Однако эти цветы вовсе не так невинны, как кажется на первый взгляд. Длительный контакт с ними вызывают боли в желудке, зуд, тошноту,   </a:t>
            </a:r>
            <a:r>
              <a:rPr lang="ru-RU" sz="1800" dirty="0" smtClean="0"/>
              <a:t> </a:t>
            </a:r>
            <a:r>
              <a:rPr lang="ru-RU" sz="1800" dirty="0"/>
              <a:t>и слабость. </a:t>
            </a:r>
            <a:endParaRPr lang="ru-RU" sz="1600" dirty="0"/>
          </a:p>
        </p:txBody>
      </p:sp>
      <p:pic>
        <p:nvPicPr>
          <p:cNvPr id="6152" name="Picture 8" descr="Гортенз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3575" y="1916832"/>
            <a:ext cx="4079756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4445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</a:rPr>
              <a:t>Безвременник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381872" cy="4191000"/>
          </a:xfrm>
        </p:spPr>
        <p:txBody>
          <a:bodyPr/>
          <a:lstStyle/>
          <a:p>
            <a:pPr>
              <a:buNone/>
            </a:pPr>
            <a:r>
              <a:rPr lang="ru-RU" sz="1800" b="1" dirty="0"/>
              <a:t>Безвременник</a:t>
            </a:r>
            <a:r>
              <a:rPr lang="ru-RU" sz="1800" dirty="0"/>
              <a:t> – </a:t>
            </a:r>
            <a:r>
              <a:rPr lang="ru-RU" sz="1800" dirty="0" smtClean="0"/>
              <a:t>очень красивое растение. Обычно </a:t>
            </a:r>
            <a:r>
              <a:rPr lang="ru-RU" sz="1800" dirty="0"/>
              <a:t>растет на лесных опушках </a:t>
            </a:r>
            <a:r>
              <a:rPr lang="ru-RU" sz="1800" dirty="0" smtClean="0"/>
              <a:t>Осенью</a:t>
            </a:r>
            <a:r>
              <a:rPr lang="ru-RU" sz="1800" dirty="0"/>
              <a:t>, </a:t>
            </a:r>
            <a:r>
              <a:rPr lang="ru-RU" sz="1800" dirty="0" smtClean="0"/>
              <a:t>когда </a:t>
            </a:r>
            <a:r>
              <a:rPr lang="ru-RU" sz="1800" dirty="0"/>
              <a:t>появляются его цветки, сплошным розовым </a:t>
            </a:r>
            <a:r>
              <a:rPr lang="ru-RU" sz="1800" dirty="0" smtClean="0"/>
              <a:t>ковром, </a:t>
            </a:r>
            <a:r>
              <a:rPr lang="ru-RU" sz="1800" dirty="0"/>
              <a:t>поляны производят сказочное впечатление</a:t>
            </a:r>
            <a:r>
              <a:rPr lang="ru-RU" sz="1800" dirty="0" smtClean="0"/>
              <a:t>. </a:t>
            </a:r>
            <a:r>
              <a:rPr lang="ru-RU" sz="1800" dirty="0"/>
              <a:t>В безвременнике содержится алкалоид. Весной растение иногда поедают коровы. Яд его выделяется с молоком, которое может быть причиной отравления людей, особенно детей</a:t>
            </a:r>
            <a:br>
              <a:rPr lang="ru-RU" sz="18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solidFill>
                <a:srgbClr val="FF3300"/>
              </a:solidFill>
            </a:endParaRPr>
          </a:p>
        </p:txBody>
      </p:sp>
      <p:pic>
        <p:nvPicPr>
          <p:cNvPr id="7174" name="Picture 6" descr="http://survinat.ru/wp-content/uploads/HLIC/15e3436f78b73fca0da8037486ef04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16832"/>
            <a:ext cx="3632402" cy="432048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7019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Лютик обыкновенный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528" y="1916832"/>
            <a:ext cx="3877816" cy="4191000"/>
          </a:xfrm>
        </p:spPr>
        <p:txBody>
          <a:bodyPr/>
          <a:lstStyle/>
          <a:p>
            <a:pPr>
              <a:buNone/>
            </a:pPr>
            <a:r>
              <a:rPr lang="ru-RU" sz="1800" dirty="0"/>
              <a:t>Следует остерегаться полевых растений, таких как лютик обыкновенный (его листья ядовиты для крупного рогатого скота), </a:t>
            </a:r>
            <a:r>
              <a:rPr lang="ru-RU" sz="1800" dirty="0" smtClean="0"/>
              <a:t>его </a:t>
            </a:r>
            <a:r>
              <a:rPr lang="ru-RU" sz="1800" dirty="0"/>
              <a:t>яд крайне опасен для большинства людей, вызывая кожную сыпь (листья</a:t>
            </a:r>
            <a:r>
              <a:rPr lang="ru-RU" sz="1800" dirty="0" smtClean="0"/>
              <a:t>, </a:t>
            </a:r>
            <a:r>
              <a:rPr lang="ru-RU" sz="1800" dirty="0"/>
              <a:t>стебли и даже дым от сжигания), 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8198" name="Picture 6" descr="Фото лютик обыкнове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8632" y="2132856"/>
            <a:ext cx="4347852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952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Пижма обыкновенная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309864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dirty="0"/>
              <a:t>Растёт у дорог</a:t>
            </a:r>
            <a:r>
              <a:rPr lang="ru-RU" sz="1800" dirty="0" smtClean="0"/>
              <a:t>, </a:t>
            </a:r>
            <a:r>
              <a:rPr lang="ru-RU" sz="1800" dirty="0"/>
              <a:t>у жилищ, в </a:t>
            </a:r>
            <a:r>
              <a:rPr lang="ru-RU" sz="1800" dirty="0" smtClean="0"/>
              <a:t>садах, в разреженных </a:t>
            </a:r>
            <a:r>
              <a:rPr lang="ru-RU" sz="1800" dirty="0"/>
              <a:t>лесах. </a:t>
            </a:r>
            <a:r>
              <a:rPr lang="ru-RU" sz="1800" dirty="0" smtClean="0"/>
              <a:t> Цветки </a:t>
            </a:r>
            <a:r>
              <a:rPr lang="ru-RU" sz="1800" dirty="0" smtClean="0"/>
              <a:t>жёлтые, собраны </a:t>
            </a:r>
            <a:r>
              <a:rPr lang="ru-RU" sz="1800" dirty="0"/>
              <a:t>в небольшие </a:t>
            </a:r>
            <a:r>
              <a:rPr lang="ru-RU" sz="1800" dirty="0" smtClean="0"/>
              <a:t>корзинки, напоминающие пуговицы </a:t>
            </a:r>
            <a:r>
              <a:rPr lang="ru-RU" sz="1800" dirty="0"/>
              <a:t>или ягоды рябины. </a:t>
            </a:r>
            <a:r>
              <a:rPr lang="ru-RU" sz="1800" dirty="0" smtClean="0"/>
              <a:t>Листья, </a:t>
            </a:r>
            <a:r>
              <a:rPr lang="ru-RU" sz="1800" dirty="0" smtClean="0"/>
              <a:t>расположены так, что </a:t>
            </a:r>
            <a:r>
              <a:rPr lang="ru-RU" sz="1800" dirty="0"/>
              <a:t>рёбра  их направлены с севера на </a:t>
            </a:r>
            <a:r>
              <a:rPr lang="ru-RU" sz="1800" dirty="0" smtClean="0"/>
              <a:t>юг. Название </a:t>
            </a:r>
            <a:r>
              <a:rPr lang="ru-RU" sz="1800" dirty="0"/>
              <a:t>«Дикая рябинка» </a:t>
            </a:r>
            <a:r>
              <a:rPr lang="ru-RU" sz="1800" dirty="0" smtClean="0"/>
              <a:t>пижма получила за </a:t>
            </a:r>
            <a:r>
              <a:rPr lang="ru-RU" sz="1800" dirty="0"/>
              <a:t>сходство её листьев </a:t>
            </a:r>
            <a:r>
              <a:rPr lang="ru-RU" sz="1800" dirty="0" smtClean="0"/>
              <a:t>и цветков </a:t>
            </a:r>
            <a:r>
              <a:rPr lang="ru-RU" sz="1800" dirty="0"/>
              <a:t>с листьями </a:t>
            </a:r>
            <a:r>
              <a:rPr lang="ru-RU" sz="1800" dirty="0" smtClean="0"/>
              <a:t>и </a:t>
            </a:r>
            <a:r>
              <a:rPr lang="ru-RU" sz="1800" dirty="0"/>
              <a:t>ягодами рябины. Из пижмы добывают </a:t>
            </a:r>
            <a:r>
              <a:rPr lang="ru-RU" sz="1800" dirty="0" smtClean="0"/>
              <a:t>эфирное </a:t>
            </a:r>
            <a:r>
              <a:rPr lang="ru-RU" sz="1800" dirty="0"/>
              <a:t>масло. Корни растений дают зелёную </a:t>
            </a:r>
            <a:r>
              <a:rPr lang="ru-RU" sz="1800" dirty="0" smtClean="0"/>
              <a:t>окраску</a:t>
            </a:r>
            <a:r>
              <a:rPr lang="ru-RU" sz="1800" dirty="0"/>
              <a:t>. </a:t>
            </a:r>
            <a:r>
              <a:rPr lang="ru-RU" sz="1800" dirty="0" smtClean="0">
                <a:solidFill>
                  <a:srgbClr val="FF3300"/>
                </a:solidFill>
              </a:rPr>
              <a:t>Растение ядовито!</a:t>
            </a:r>
            <a:endParaRPr lang="ru-RU" sz="1800" dirty="0">
              <a:solidFill>
                <a:srgbClr val="FF3300"/>
              </a:solidFill>
            </a:endParaRPr>
          </a:p>
          <a:p>
            <a:pPr>
              <a:buFont typeface="Wingdings" pitchFamily="2" charset="2"/>
              <a:buNone/>
            </a:pPr>
            <a:endParaRPr lang="ru-RU" sz="1600" dirty="0"/>
          </a:p>
        </p:txBody>
      </p:sp>
      <p:pic>
        <p:nvPicPr>
          <p:cNvPr id="11270" name="Picture 6" descr="http://www.ontariowildflower.com/images/tansy_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768059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2620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Ландыш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05000"/>
            <a:ext cx="4608512" cy="4191000"/>
          </a:xfrm>
        </p:spPr>
        <p:txBody>
          <a:bodyPr/>
          <a:lstStyle/>
          <a:p>
            <a:r>
              <a:rPr lang="ru-RU" sz="1800" b="1" dirty="0"/>
              <a:t>Ландыш.</a:t>
            </a:r>
            <a:r>
              <a:rPr lang="ru-RU" sz="1800" dirty="0"/>
              <a:t> Это нежное растение, радуют наш взор в мае, ядовито от корней до кончиков своих хрупких белых цветочков-колокольчиков. Со временем ядовитой становится даже вода, в которой стоял букет. </a:t>
            </a:r>
            <a:r>
              <a:rPr lang="ru-RU" sz="1800" dirty="0" smtClean="0"/>
              <a:t>Если </a:t>
            </a:r>
            <a:r>
              <a:rPr lang="ru-RU" sz="1800" dirty="0"/>
              <a:t>съесть </a:t>
            </a:r>
            <a:r>
              <a:rPr lang="ru-RU" sz="1800" dirty="0" smtClean="0"/>
              <a:t>ландыш, </a:t>
            </a:r>
            <a:r>
              <a:rPr lang="ru-RU" sz="1800" dirty="0"/>
              <a:t>возникнет множество опасных симптомов: судороги, неравномерное сердцебиение, расстройство пищеварения, боль во рту и желудке, тошнота. Даже продолжительное вдыхание аромата этого растения  вызывает отравление.</a:t>
            </a:r>
          </a:p>
        </p:txBody>
      </p:sp>
      <p:pic>
        <p:nvPicPr>
          <p:cNvPr id="35842" name="Picture 2" descr="Ланды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132856"/>
            <a:ext cx="3672408" cy="386411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0078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557</TotalTime>
  <Words>422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Трава</vt:lpstr>
      <vt:lpstr>Презентация на тему «Растения прекрасные но опасные»</vt:lpstr>
      <vt:lpstr>Слайд 2</vt:lpstr>
      <vt:lpstr>Диффенбахия</vt:lpstr>
      <vt:lpstr>Ревень</vt:lpstr>
      <vt:lpstr>Гортензия</vt:lpstr>
      <vt:lpstr>Безвременник</vt:lpstr>
      <vt:lpstr>Лютик обыкновенный</vt:lpstr>
      <vt:lpstr>Пижма обыкновенная</vt:lpstr>
      <vt:lpstr>Ландыш</vt:lpstr>
      <vt:lpstr>Хризантема</vt:lpstr>
      <vt:lpstr>Фикус</vt:lpstr>
      <vt:lpstr>Нарцисс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«Лекарственные и ядовитые растения»</dc:title>
  <dc:creator>Дом</dc:creator>
  <cp:lastModifiedBy>DNS</cp:lastModifiedBy>
  <cp:revision>39</cp:revision>
  <dcterms:created xsi:type="dcterms:W3CDTF">2010-02-18T14:59:39Z</dcterms:created>
  <dcterms:modified xsi:type="dcterms:W3CDTF">2011-11-21T04:43:21Z</dcterms:modified>
</cp:coreProperties>
</file>