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60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761B-6E32-4366-A8FB-09833F429E4B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1F67-B087-490F-82A0-1B908E02A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474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761B-6E32-4366-A8FB-09833F429E4B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1F67-B087-490F-82A0-1B908E02A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910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761B-6E32-4366-A8FB-09833F429E4B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1F67-B087-490F-82A0-1B908E02A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975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761B-6E32-4366-A8FB-09833F429E4B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1F67-B087-490F-82A0-1B908E02A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206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761B-6E32-4366-A8FB-09833F429E4B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1F67-B087-490F-82A0-1B908E02A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308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761B-6E32-4366-A8FB-09833F429E4B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1F67-B087-490F-82A0-1B908E02A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673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761B-6E32-4366-A8FB-09833F429E4B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1F67-B087-490F-82A0-1B908E02A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054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761B-6E32-4366-A8FB-09833F429E4B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1F67-B087-490F-82A0-1B908E02A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948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761B-6E32-4366-A8FB-09833F429E4B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1F67-B087-490F-82A0-1B908E02A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182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761B-6E32-4366-A8FB-09833F429E4B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1F67-B087-490F-82A0-1B908E02A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860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761B-6E32-4366-A8FB-09833F429E4B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1F67-B087-490F-82A0-1B908E02A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49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1761B-6E32-4366-A8FB-09833F429E4B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11F67-B087-490F-82A0-1B908E02A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96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1500174"/>
            <a:ext cx="664373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Выполнила воспитатель по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обучению татарскому языку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МБДОУ «Детский сад </a:t>
            </a:r>
            <a:r>
              <a:rPr kumimoji="0" lang="tt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общеразвивающего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вида «Алёнка»</a:t>
            </a:r>
            <a:r>
              <a:rPr kumimoji="0" lang="tt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t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Заинского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муниципального района 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Республики Татарстан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Фаттахова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Гульнар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Фардусовна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285728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Презентация по ознакомлению детей старшей и подготовительной группы</a:t>
            </a:r>
          </a:p>
          <a:p>
            <a:pPr algn="ctr"/>
            <a:r>
              <a:rPr lang="ru-RU" sz="2000" b="1" dirty="0" smtClean="0"/>
              <a:t>С домашними животными и птицами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71934" y="6143644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Заинск 2015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3571876"/>
            <a:ext cx="4572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800" b="1" i="1" dirty="0" smtClean="0">
                <a:solidFill>
                  <a:srgbClr val="C00000"/>
                </a:solidFill>
              </a:rPr>
              <a:t>Бу нәрсә?</a:t>
            </a:r>
            <a:r>
              <a:rPr lang="en-US" sz="2800" b="1" i="1" dirty="0" smtClean="0">
                <a:solidFill>
                  <a:srgbClr val="C00000"/>
                </a:solidFill>
              </a:rPr>
              <a:t> 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42862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t-RU" sz="3200" b="1" i="1" dirty="0" smtClean="0">
                <a:solidFill>
                  <a:srgbClr val="7030A0"/>
                </a:solidFill>
              </a:rPr>
              <a:t>Это кто?</a:t>
            </a:r>
            <a:r>
              <a:rPr lang="en-US" sz="3200" b="1" i="1" dirty="0" smtClean="0">
                <a:solidFill>
                  <a:srgbClr val="7030A0"/>
                </a:solidFill>
              </a:rPr>
              <a:t> 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нка\Desktop\Звуки животных\0_86042_cab3415f_X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603984"/>
            <a:ext cx="2352216" cy="1924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282" y="2571744"/>
            <a:ext cx="335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400" b="1" dirty="0" smtClean="0">
                <a:solidFill>
                  <a:srgbClr val="FF0000"/>
                </a:solidFill>
              </a:rPr>
              <a:t>Утка -  Үрдәк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аленка\Desktop\Звуки животных\9ff6213555e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8091" b="95469" l="4375" r="9359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2311" y="428604"/>
            <a:ext cx="2110864" cy="22606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43570" y="2643182"/>
            <a:ext cx="3357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4000" b="1" dirty="0" smtClean="0">
                <a:solidFill>
                  <a:srgbClr val="FF0000"/>
                </a:solidFill>
              </a:rPr>
              <a:t>Петух</a:t>
            </a:r>
            <a:r>
              <a:rPr lang="tt-RU" sz="3600" b="1" dirty="0" smtClean="0">
                <a:solidFill>
                  <a:srgbClr val="FF0000"/>
                </a:solidFill>
              </a:rPr>
              <a:t> -  Әтәч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аленка\Desktop\Звуки животных\w20C4-9uuTU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2893" b="96564" l="6954" r="8957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39890" y="3500438"/>
            <a:ext cx="1648422" cy="198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28860" y="5429264"/>
            <a:ext cx="4286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4000" b="1" dirty="0" smtClean="0">
                <a:solidFill>
                  <a:srgbClr val="FF0000"/>
                </a:solidFill>
              </a:rPr>
              <a:t>Курица -  Тавык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005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нка\Desktop\Звуки животных\0_76b2e_8f933632_X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1538" y="1071546"/>
            <a:ext cx="2871649" cy="2157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158" y="3643314"/>
            <a:ext cx="3876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400" b="1" dirty="0" smtClean="0">
                <a:solidFill>
                  <a:srgbClr val="FF0000"/>
                </a:solidFill>
              </a:rPr>
              <a:t>Кошка -  Песи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аленка\Desktop\Звуки животных\jivotniy_mir151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6042" b="97500" l="3125" r="9843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86446" y="1428736"/>
            <a:ext cx="2727443" cy="18607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643570" y="3571876"/>
            <a:ext cx="29971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t-RU" sz="4400" b="1" dirty="0" smtClean="0">
                <a:solidFill>
                  <a:srgbClr val="FF0000"/>
                </a:solidFill>
              </a:rPr>
              <a:t>Собака -  Эт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81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ленка\Desktop\Звуки животных\a1667d56b48cffa5f2a1dfc449ad0d8f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3152974" cy="2357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282" y="3071810"/>
            <a:ext cx="3877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000" b="1" dirty="0" smtClean="0">
                <a:solidFill>
                  <a:srgbClr val="FF0000"/>
                </a:solidFill>
              </a:rPr>
              <a:t>Медведь - Аю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3" descr="C:\Users\аленка\Desktop\Звуки животных\2009-Coyote-Yosemite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375" b="10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3640" y="142852"/>
            <a:ext cx="1727907" cy="2500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15008" y="3000372"/>
            <a:ext cx="30718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4400" b="1" dirty="0" smtClean="0">
                <a:solidFill>
                  <a:srgbClr val="FF0000"/>
                </a:solidFill>
              </a:rPr>
              <a:t>Волк -  Бүре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D:\голоса\030ff185d124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4000504"/>
            <a:ext cx="2195419" cy="14250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14678" y="5429264"/>
            <a:ext cx="264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4000" b="1" dirty="0" smtClean="0">
                <a:solidFill>
                  <a:srgbClr val="FF0000"/>
                </a:solidFill>
              </a:rPr>
              <a:t>Ёж -  Керпе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466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69</Words>
  <Application>Microsoft Office PowerPoint</Application>
  <PresentationFormat>Экран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аленка</dc:creator>
  <cp:lastModifiedBy>admin</cp:lastModifiedBy>
  <cp:revision>22</cp:revision>
  <dcterms:created xsi:type="dcterms:W3CDTF">2015-03-18T05:33:30Z</dcterms:created>
  <dcterms:modified xsi:type="dcterms:W3CDTF">2015-04-07T17:50:08Z</dcterms:modified>
</cp:coreProperties>
</file>