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6" autoAdjust="0"/>
  </p:normalViewPr>
  <p:slideViewPr>
    <p:cSldViewPr>
      <p:cViewPr varScale="1">
        <p:scale>
          <a:sx n="64" d="100"/>
          <a:sy n="64" d="100"/>
        </p:scale>
        <p:origin x="-6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176"/>
            <a:ext cx="9139766" cy="685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0321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1</cp:revision>
  <dcterms:created xsi:type="dcterms:W3CDTF">2015-04-07T18:51:13Z</dcterms:created>
  <dcterms:modified xsi:type="dcterms:W3CDTF">2015-04-07T18:52:22Z</dcterms:modified>
</cp:coreProperties>
</file>