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Заболевания ЖКТ</c:v>
                </c:pt>
                <c:pt idx="1">
                  <c:v>Избыток массы тела</c:v>
                </c:pt>
                <c:pt idx="2">
                  <c:v>Дефицит массы тела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</c:v>
                </c:pt>
                <c:pt idx="1">
                  <c:v>4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Декабрь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Заболевания ЖКТ</c:v>
                </c:pt>
                <c:pt idx="1">
                  <c:v>Избыток массы тела</c:v>
                </c:pt>
                <c:pt idx="2">
                  <c:v>Дефицит массы тела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</c:v>
                </c:pt>
                <c:pt idx="1">
                  <c:v>3.5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Апрель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Заболевания ЖКТ</c:v>
                </c:pt>
                <c:pt idx="1">
                  <c:v>Избыток массы тела</c:v>
                </c:pt>
                <c:pt idx="2">
                  <c:v>Дефицит массы тела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47</c:v>
                </c:pt>
                <c:pt idx="1">
                  <c:v>2.9</c:v>
                </c:pt>
                <c:pt idx="2">
                  <c:v>13</c:v>
                </c:pt>
              </c:numCache>
            </c:numRef>
          </c:val>
        </c:ser>
        <c:axId val="82909824"/>
        <c:axId val="82910592"/>
      </c:barChart>
      <c:catAx>
        <c:axId val="82909824"/>
        <c:scaling>
          <c:orientation val="minMax"/>
        </c:scaling>
        <c:axPos val="l"/>
        <c:tickLblPos val="nextTo"/>
        <c:crossAx val="82910592"/>
        <c:crosses val="autoZero"/>
        <c:auto val="1"/>
        <c:lblAlgn val="ctr"/>
        <c:lblOffset val="100"/>
      </c:catAx>
      <c:valAx>
        <c:axId val="82910592"/>
        <c:scaling>
          <c:orientation val="minMax"/>
        </c:scaling>
        <c:axPos val="b"/>
        <c:majorGridlines/>
        <c:numFmt formatCode="General" sourceLinked="1"/>
        <c:tickLblPos val="nextTo"/>
        <c:crossAx val="829098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4A91F-8626-4672-B22C-4850B8CC1B6B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516F8-41C1-48E4-932B-ACA374E68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0233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7416824" cy="2808312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Формирование культуры здорового питания школьников на уроках биологии.</a:t>
            </a:r>
            <a:endParaRPr lang="ru-RU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Актуальность проблемы.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За последние годы в России произошло значительное качественное ухудшение здоровья школьников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По данным работников здравоохранения Самарской области ежегодно уменьшается количество детей первой группы здоровья и увеличивается третьей. Заболеваемость детей от 0 до 17 лет увеличилась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за 2008 год – на 3,9 %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за 2009 год – на 7,7 %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Цели и задачи.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000" u="sng" dirty="0"/>
              <a:t>Цель проекта:</a:t>
            </a:r>
            <a:r>
              <a:rPr lang="ru-RU" sz="3000" dirty="0"/>
              <a:t> </a:t>
            </a:r>
            <a:r>
              <a:rPr lang="ru-RU" sz="2400" dirty="0"/>
              <a:t>создание системы работы по формированию и </a:t>
            </a:r>
            <a:r>
              <a:rPr lang="ru-RU" sz="2400" dirty="0" smtClean="0"/>
              <a:t>воспитанию </a:t>
            </a:r>
            <a:r>
              <a:rPr lang="ru-RU" sz="2400" dirty="0"/>
              <a:t>культуры питания школьников </a:t>
            </a:r>
            <a:r>
              <a:rPr lang="ru-RU" sz="2400" dirty="0" smtClean="0"/>
              <a:t>в процессе </a:t>
            </a:r>
            <a:r>
              <a:rPr lang="ru-RU" sz="2400" dirty="0"/>
              <a:t>обучения биологии</a:t>
            </a:r>
            <a:r>
              <a:rPr lang="ru-RU" sz="2400" dirty="0" smtClean="0"/>
              <a:t>.</a:t>
            </a: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800" u="sng" dirty="0"/>
              <a:t>Задачи проекта: </a:t>
            </a:r>
            <a:endParaRPr lang="ru-RU" sz="2800" u="sng" dirty="0" smtClean="0"/>
          </a:p>
          <a:p>
            <a:pPr>
              <a:buNone/>
            </a:pPr>
            <a:r>
              <a:rPr lang="ru-RU" sz="2400" dirty="0" smtClean="0"/>
              <a:t>1</a:t>
            </a:r>
            <a:r>
              <a:rPr lang="ru-RU" sz="2400" dirty="0"/>
              <a:t>. Изучение методической литературы по заданной 	теме.</a:t>
            </a:r>
          </a:p>
          <a:p>
            <a:pPr>
              <a:buNone/>
            </a:pPr>
            <a:r>
              <a:rPr lang="ru-RU" sz="2400" dirty="0" smtClean="0"/>
              <a:t>2</a:t>
            </a:r>
            <a:r>
              <a:rPr lang="ru-RU" sz="2400" dirty="0"/>
              <a:t>. Составление системы работы по </a:t>
            </a:r>
            <a:r>
              <a:rPr lang="ru-RU" sz="2400" dirty="0" smtClean="0"/>
              <a:t>формированию культуры </a:t>
            </a:r>
            <a:r>
              <a:rPr lang="ru-RU" sz="2400" dirty="0"/>
              <a:t>питания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3</a:t>
            </a:r>
            <a:r>
              <a:rPr lang="ru-RU" sz="2400" dirty="0"/>
              <a:t>. Апробация системы работы на разных </a:t>
            </a:r>
            <a:r>
              <a:rPr lang="ru-RU" sz="2400" dirty="0" smtClean="0"/>
              <a:t>ступенях обучения </a:t>
            </a:r>
            <a:r>
              <a:rPr lang="ru-RU" sz="2400" dirty="0"/>
              <a:t>биологии.</a:t>
            </a:r>
          </a:p>
          <a:p>
            <a:pPr>
              <a:buNone/>
            </a:pPr>
            <a:r>
              <a:rPr lang="ru-RU" sz="2400" dirty="0" smtClean="0"/>
              <a:t>4</a:t>
            </a:r>
            <a:r>
              <a:rPr lang="ru-RU" sz="2400" dirty="0"/>
              <a:t>. Выступление на метод. объединениях.</a:t>
            </a:r>
          </a:p>
          <a:p>
            <a:pPr>
              <a:buNone/>
            </a:pPr>
            <a:r>
              <a:rPr lang="ru-RU" sz="2400" dirty="0" smtClean="0"/>
              <a:t>5.Внедрение </a:t>
            </a:r>
            <a:r>
              <a:rPr lang="ru-RU" sz="2400" dirty="0"/>
              <a:t>данной системы в работу с родителями.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Ресурсы.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Материальные (микроскопы, </a:t>
            </a:r>
            <a:r>
              <a:rPr lang="en-US" dirty="0" smtClean="0"/>
              <a:t>DVD</a:t>
            </a:r>
            <a:r>
              <a:rPr lang="ru-RU" dirty="0" smtClean="0"/>
              <a:t>, компьютер)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Профессиональные(врачи, диетологи, специалисты центра </a:t>
            </a:r>
            <a:r>
              <a:rPr lang="en-US" dirty="0" smtClean="0"/>
              <a:t>“</a:t>
            </a:r>
            <a:r>
              <a:rPr lang="ru-RU" dirty="0" smtClean="0"/>
              <a:t>Семья</a:t>
            </a:r>
            <a:r>
              <a:rPr lang="en-US" dirty="0" smtClean="0"/>
              <a:t>”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Юридические(законы РФ, </a:t>
            </a:r>
            <a:r>
              <a:rPr lang="ru-RU" dirty="0" err="1" smtClean="0"/>
              <a:t>СанПиНы</a:t>
            </a:r>
            <a:r>
              <a:rPr lang="ru-RU" dirty="0" smtClean="0"/>
              <a:t> и др.)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Методические(ресурсные центры)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Реализация проекта.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1. Изучение методической литературы по проблеме здорового питания.</a:t>
            </a:r>
          </a:p>
          <a:p>
            <a:pPr>
              <a:buNone/>
            </a:pPr>
            <a:r>
              <a:rPr lang="ru-RU" dirty="0"/>
              <a:t>2. Проведение первичного мониторинга.</a:t>
            </a:r>
          </a:p>
          <a:p>
            <a:pPr>
              <a:buNone/>
            </a:pPr>
            <a:r>
              <a:rPr lang="ru-RU" dirty="0"/>
              <a:t>3. Разработка модуля “Разговор о правильном питании” на уроках ботаники, 6 класс.</a:t>
            </a:r>
          </a:p>
          <a:p>
            <a:pPr>
              <a:buNone/>
            </a:pPr>
            <a:r>
              <a:rPr lang="ru-RU" dirty="0"/>
              <a:t>4. Внедрение в модуль “Естественные науки и здоровье человека”  раздела “Здоровое питание школьников”.</a:t>
            </a:r>
          </a:p>
          <a:p>
            <a:pPr>
              <a:buNone/>
            </a:pPr>
            <a:r>
              <a:rPr lang="ru-RU" dirty="0"/>
              <a:t>5. Разработка методических пособий для проведения родительских собраний по теме: “Здоровое питание школьников”.</a:t>
            </a:r>
          </a:p>
          <a:p>
            <a:pPr>
              <a:buNone/>
            </a:pPr>
            <a:r>
              <a:rPr lang="ru-RU" dirty="0"/>
              <a:t>6. Выступление на метод. объединении учителей биологии.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Мониторинг проекта и ожидаемый результат.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Наращивание потенциала.</a:t>
            </a: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- Выступление на конференциях, родительских собраниях и метод. объединениях.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- Создание творческих групп школьников для введения в программу младших школьников.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- Выпуск наглядного материала по теме “Здоровое питание”.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chemeClr val="accent2"/>
                </a:solidFill>
              </a:rPr>
              <a:t>Литература.</a:t>
            </a:r>
            <a:br>
              <a:rPr lang="ru-RU" i="1" u="sng" dirty="0" smtClean="0">
                <a:solidFill>
                  <a:schemeClr val="accent2"/>
                </a:solidFill>
              </a:rPr>
            </a:br>
            <a:endParaRPr lang="ru-RU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/>
              <a:t>Безруких М.М., Филиппова Т.А., Макеева А.Г. «Формула правильного питания» методическое пособие. – М.: ОЛМА </a:t>
            </a:r>
            <a:r>
              <a:rPr lang="ru-RU" dirty="0" err="1"/>
              <a:t>Медиа</a:t>
            </a:r>
            <a:r>
              <a:rPr lang="ru-RU" dirty="0"/>
              <a:t> Групп, 2009. 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/>
              <a:t>Безруких М.М., Филиппова Т.А., Макеева А.Г.  «Формула правильного питания» рабочая тетрадь /М.: «НЕСТЛЕ» «ОЛМА-ПРЕСС </a:t>
            </a:r>
            <a:r>
              <a:rPr lang="ru-RU" dirty="0" err="1"/>
              <a:t>Инвест</a:t>
            </a:r>
            <a:r>
              <a:rPr lang="ru-RU" dirty="0"/>
              <a:t>», 2009.</a:t>
            </a:r>
          </a:p>
          <a:p>
            <a:pPr lvl="0">
              <a:buNone/>
            </a:pPr>
            <a:r>
              <a:rPr lang="ru-RU" dirty="0" err="1"/>
              <a:t>Лорант</a:t>
            </a:r>
            <a:r>
              <a:rPr lang="ru-RU" dirty="0"/>
              <a:t>  Э. «Питание и ваше здоровье» методическое пособие. – Нижний Новгород, 2008.</a:t>
            </a:r>
          </a:p>
          <a:p>
            <a:pPr lvl="0">
              <a:buNone/>
            </a:pPr>
            <a:r>
              <a:rPr lang="ru-RU" dirty="0"/>
              <a:t>Соловова Н.А. «</a:t>
            </a:r>
            <a:r>
              <a:rPr lang="ru-RU" dirty="0" err="1"/>
              <a:t>Здоровьесберегающая</a:t>
            </a:r>
            <a:r>
              <a:rPr lang="ru-RU" dirty="0"/>
              <a:t> деятельность педагога: формы, методы, средства». – Самара: ГОУ </a:t>
            </a:r>
            <a:r>
              <a:rPr lang="ru-RU" dirty="0" err="1"/>
              <a:t>Сипкро</a:t>
            </a:r>
            <a:r>
              <a:rPr lang="ru-RU" dirty="0"/>
              <a:t>, 2007.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338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Актуальность проблемы.</vt:lpstr>
      <vt:lpstr>Цели и задачи.</vt:lpstr>
      <vt:lpstr>Ресурсы.</vt:lpstr>
      <vt:lpstr>Реализация проекта.</vt:lpstr>
      <vt:lpstr>Мониторинг проекта и ожидаемый результат.</vt:lpstr>
      <vt:lpstr>Наращивание потенциала.</vt:lpstr>
      <vt:lpstr>Литература.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Антон</cp:lastModifiedBy>
  <cp:revision>4</cp:revision>
  <dcterms:created xsi:type="dcterms:W3CDTF">2012-01-19T15:45:30Z</dcterms:created>
  <dcterms:modified xsi:type="dcterms:W3CDTF">2015-04-26T12:30:22Z</dcterms:modified>
</cp:coreProperties>
</file>