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64" r:id="rId5"/>
    <p:sldId id="268" r:id="rId6"/>
    <p:sldId id="261" r:id="rId7"/>
    <p:sldId id="276" r:id="rId8"/>
    <p:sldId id="269" r:id="rId9"/>
    <p:sldId id="271" r:id="rId10"/>
    <p:sldId id="272" r:id="rId11"/>
    <p:sldId id="259" r:id="rId12"/>
    <p:sldId id="263" r:id="rId13"/>
    <p:sldId id="273" r:id="rId14"/>
    <p:sldId id="274" r:id="rId15"/>
    <p:sldId id="265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37B43-344C-4172-AC78-082468E91DB3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68FA4-15A3-45B5-BF9C-F86D631FAA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68FA4-15A3-45B5-BF9C-F86D631FAA17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C002-E302-416D-A86B-BC9ABC8F6947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0E510A-43D7-49C5-86F7-73FF27513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C002-E302-416D-A86B-BC9ABC8F6947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510A-43D7-49C5-86F7-73FF27513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C002-E302-416D-A86B-BC9ABC8F6947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510A-43D7-49C5-86F7-73FF27513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C002-E302-416D-A86B-BC9ABC8F6947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0E510A-43D7-49C5-86F7-73FF27513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C002-E302-416D-A86B-BC9ABC8F6947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510A-43D7-49C5-86F7-73FF27513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C002-E302-416D-A86B-BC9ABC8F6947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510A-43D7-49C5-86F7-73FF27513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C002-E302-416D-A86B-BC9ABC8F6947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80E510A-43D7-49C5-86F7-73FF27513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C002-E302-416D-A86B-BC9ABC8F6947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510A-43D7-49C5-86F7-73FF27513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C002-E302-416D-A86B-BC9ABC8F6947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510A-43D7-49C5-86F7-73FF27513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C002-E302-416D-A86B-BC9ABC8F6947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510A-43D7-49C5-86F7-73FF27513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C002-E302-416D-A86B-BC9ABC8F6947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510A-43D7-49C5-86F7-73FF27513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34C002-E302-416D-A86B-BC9ABC8F6947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0E510A-43D7-49C5-86F7-73FF27513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476672"/>
            <a:ext cx="6804248" cy="1222375"/>
          </a:xfrm>
        </p:spPr>
        <p:txBody>
          <a:bodyPr/>
          <a:lstStyle/>
          <a:p>
            <a:r>
              <a:rPr lang="ru-RU" dirty="0" smtClean="0"/>
              <a:t>Каменные изваяния</a:t>
            </a:r>
            <a:endParaRPr lang="ru-RU" dirty="0"/>
          </a:p>
        </p:txBody>
      </p:sp>
      <p:pic>
        <p:nvPicPr>
          <p:cNvPr id="5" name="Рисунок 4" descr="лев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5301208"/>
            <a:ext cx="2372635" cy="1368716"/>
          </a:xfrm>
          <a:prstGeom prst="rect">
            <a:avLst/>
          </a:prstGeom>
        </p:spPr>
      </p:pic>
      <p:pic>
        <p:nvPicPr>
          <p:cNvPr id="25606" name="Picture 6" descr="http://veley.ru/images/veley/boat_sp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1381125" cy="1476375"/>
          </a:xfrm>
          <a:prstGeom prst="rect">
            <a:avLst/>
          </a:prstGeom>
          <a:noFill/>
        </p:spPr>
      </p:pic>
      <p:pic>
        <p:nvPicPr>
          <p:cNvPr id="8" name="Рисунок 7" descr="якор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1340768"/>
            <a:ext cx="5152581" cy="3981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photos.wikimapia.org/p/00/00/79/82/25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476672"/>
            <a:ext cx="7584841" cy="568863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7864" y="260648"/>
            <a:ext cx="18598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</a:rPr>
              <a:t>Дацан</a:t>
            </a:r>
          </a:p>
        </p:txBody>
      </p:sp>
      <p:pic>
        <p:nvPicPr>
          <p:cNvPr id="19458" name="Picture 2" descr="2352988_dacan_primorskii_pr_d_91 (424x512, 88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84784"/>
            <a:ext cx="4038600" cy="487680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alladolls.ru/gallery2/d/40359-6/ostrova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6432713" cy="482453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2352988_3c3f1502e349 (500x412, 83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6903678" cy="568863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2352988_6fdbfa772b (600x450, 62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816757" cy="511256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iles.adme.ru/files/news/part_36/361805/chizh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5688632" cy="426647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Прямоугольник 3"/>
          <p:cNvSpPr/>
          <p:nvPr/>
        </p:nvSpPr>
        <p:spPr>
          <a:xfrm>
            <a:off x="0" y="4653136"/>
            <a:ext cx="91440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Маленькая, практически неприметная издали бронзовая фигурка Чижика-Пыжика привлекает множество зевак и туристов на Фонтанку. Эта симпатичная птичка, кстати, является самым маленьким памятником в мире - ее высота всего 11 сантиметров! За все время его существования, Чижика воровали уже много раз. У каждого вора была своя на это причина. Кто-то хотел продать цветной метал, кому-то хотелось увезти из Санкт-Петербурга весьма эксклюзивный сувенир на память.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sk.forum.motolodka.ru/att/club/447320_45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5664628" cy="424847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Прямоугольник 3"/>
          <p:cNvSpPr/>
          <p:nvPr/>
        </p:nvSpPr>
        <p:spPr>
          <a:xfrm>
            <a:off x="0" y="4797152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Скульптура стала своеобразным памятником петербургским наводнениям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На его невысоком постаменте указаны метки всех питерских наводнений.</a:t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sz="28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0/46/248/46248528_blg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76672"/>
            <a:ext cx="4658283" cy="34556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8" name="Picture 4" descr="http://www.bestiary.us/forum/uploads/post-396-1197137920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2790825" cy="388620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Прямоугольник 5"/>
          <p:cNvSpPr/>
          <p:nvPr/>
        </p:nvSpPr>
        <p:spPr>
          <a:xfrm>
            <a:off x="0" y="4221088"/>
            <a:ext cx="9144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На Петровской набережной, неподалеку от домика-музея Петра I, есть спуск к Неве в виде широкой гранитной лестницы, украшенной странного вида каменными изваяниями на высоких трехступенчатых постаментах.</a:t>
            </a:r>
            <a:b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Более полувека стоят они здесь, обращенные к быстротекущим водам широкой реки, но не всем известна их история. Правда, на каждом постаменте высечена надпись: "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Ши-цза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из города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Гирина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в Маньчжурии перевезена в Санкт-Петербург в 1907 году". И ниже: "Дар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генерала-от-инфантерии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Н. И.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Гродекова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".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at11.privet.ru/lr/081657c738881a37662e9fdc847d0a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766" y="260648"/>
            <a:ext cx="3758818" cy="417646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148" name="Picture 4" descr="http://www.likebook.ru/store/pictures/124/124067/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7662" y="260648"/>
            <a:ext cx="3059260" cy="417646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Прямоугольник 6"/>
          <p:cNvSpPr/>
          <p:nvPr/>
        </p:nvSpPr>
        <p:spPr>
          <a:xfrm>
            <a:off x="0" y="465313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Причал на Университетской набережной в Санкт-Петербурге находится напротив Академии художеств. Египетские сфинксы, установленные на пристани, являются одним из неофициальных символов северной столицы. Спуск к Неве на набережной является обязательным местом посещения для туристов.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ravelel.ru/wp-content/uploads/2012/08/12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5400600" cy="425375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4"/>
          <p:cNvSpPr/>
          <p:nvPr/>
        </p:nvSpPr>
        <p:spPr>
          <a:xfrm>
            <a:off x="0" y="472514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Пристань должна была быть украшена бронзовыми фигурами коней с укротителями. Эти работы производились по единому проекту обустройства Университетской набережной. Отливка скульптур из бронзы оказалась за рамками возможностей утверждённой сметы.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Acy;&amp;Ncy;&amp;Kcy;&amp;Tcy;-&amp;Pcy;&amp;IEcy;&amp;Tcy;&amp;IEcy;&amp;Rcy;&amp;Bcy;&amp;Ucy;&amp;Rcy;&amp;Gcy; &amp;IEcy;&amp;Gcy;&amp;Icy;&amp;Pcy;&amp;IEcy;&amp;Tcy;&amp;Scy;&amp;Kcy;&amp;Icy;&amp;J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2656"/>
            <a:ext cx="5544616" cy="415846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4"/>
          <p:cNvSpPr/>
          <p:nvPr/>
        </p:nvSpPr>
        <p:spPr>
          <a:xfrm>
            <a:off x="0" y="486916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В этом же месте, ближе к воде, установлены две скульптуры крылатых львов, которых многие ошибочно называют грифонами. 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Львы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были отлиты из бронзы на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</a:rPr>
              <a:t>Колпинском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заводе.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0.liveinternet.ru/images/attach/c/2/83/136/83136384_large_ya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60648"/>
            <a:ext cx="5808644" cy="435648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4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Издавна питерцы верили, что каменные сфинксы охраняют город от наводнений. Существовало даже поверье, что эти каменные изваяния живые и однажды они проснутся...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С питерскими сфинксами связано немало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мистики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.traveltipz.ru/gallery/73/44073/1024x768/87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4664"/>
            <a:ext cx="4646290" cy="418166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4"/>
          <p:cNvSpPr/>
          <p:nvPr/>
        </p:nvSpPr>
        <p:spPr>
          <a:xfrm>
            <a:off x="0" y="472514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Самые первые сфинксы появились в Петербурге в 1796 году, на даче графа Строганова.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Позже их переместили на Невский проспект 17, к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дворцу графа.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Здесь они и по сей день. 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Оба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сфинкса сделаны из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розового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гранита и располагаются на небольших гранитных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постоментах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0.liveinternet.ru/images/attach/c/0/44/810/44810416_0906080f3c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764704"/>
            <a:ext cx="4752528" cy="546206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37444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Один из первых и самых известных мостов 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в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Санкт-Петербурге - Аничков мост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Из трех переправ, пересекающих Невский проспект, мост через Фонтанку с его восхитительными конными скульптурами - самый запоминающийся. 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Picture 2" descr="http://img1.liveinternet.ru/images/attach/c/1/61/331/61331495_1278662096_16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365104"/>
            <a:ext cx="3035829" cy="227687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germany.ru/wwwthreads/files/1880-8344384-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5976664" cy="433122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4"/>
          <p:cNvSpPr/>
          <p:nvPr/>
        </p:nvSpPr>
        <p:spPr>
          <a:xfrm>
            <a:off x="2051720" y="5157192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Доходный дом страхового общества "Саламандра"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366</TotalTime>
  <Words>322</Words>
  <Application>Microsoft Office PowerPoint</Application>
  <PresentationFormat>Экран (4:3)</PresentationFormat>
  <Paragraphs>18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Каменные изваяния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Верунчик</dc:creator>
  <cp:lastModifiedBy>Верунчик</cp:lastModifiedBy>
  <cp:revision>38</cp:revision>
  <dcterms:created xsi:type="dcterms:W3CDTF">2013-10-23T14:39:51Z</dcterms:created>
  <dcterms:modified xsi:type="dcterms:W3CDTF">2013-10-30T14:59:15Z</dcterms:modified>
</cp:coreProperties>
</file>