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3" r:id="rId3"/>
    <p:sldId id="292" r:id="rId4"/>
    <p:sldId id="259" r:id="rId5"/>
    <p:sldId id="278" r:id="rId6"/>
    <p:sldId id="260" r:id="rId7"/>
    <p:sldId id="261" r:id="rId8"/>
    <p:sldId id="270" r:id="rId9"/>
    <p:sldId id="262" r:id="rId10"/>
    <p:sldId id="263" r:id="rId11"/>
    <p:sldId id="295" r:id="rId12"/>
    <p:sldId id="296" r:id="rId13"/>
    <p:sldId id="280" r:id="rId14"/>
    <p:sldId id="266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184" autoAdjust="0"/>
  </p:normalViewPr>
  <p:slideViewPr>
    <p:cSldViewPr>
      <p:cViewPr varScale="1">
        <p:scale>
          <a:sx n="81" d="100"/>
          <a:sy n="81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79CEA-CB29-4DBC-92FA-9893E60E9929}" type="datetimeFigureOut">
              <a:rPr lang="ru-RU" smtClean="0"/>
              <a:pPr/>
              <a:t>20.04.2015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B61CA-7E28-4BE6-B60C-6705B9C8A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&#1079;&#1072;&#1088;&#1103;&#1076;&#1082;&#1072;%20&#1076;&#1083;&#1103;%20&#1075;&#1083;&#1072;&#1079;/&#1050;&#1086;&#1088;&#1088;&#1077;&#1082;&#1094;&#1080;&#1103;%20&#1079;&#1088;&#1077;&#1085;&#1080;&#1103;.pp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6860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Русский язык.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4 класс.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Программа «Школа 2100»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2895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учитель: Мелихова Л.Р.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МБОУ СОШ №11 г. Липецка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4" descr="D:\Мои документы\ЕЛЕНА ИВАНОВНА\картинки\картинки на школьныю тему\Рисунок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5" y="4038600"/>
            <a:ext cx="4443536" cy="26796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Правила работы в парах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5400" dirty="0" smtClean="0"/>
              <a:t>Выбираем ответственного.</a:t>
            </a:r>
          </a:p>
          <a:p>
            <a:r>
              <a:rPr lang="ru-RU" sz="5400" dirty="0" smtClean="0"/>
              <a:t>Уважаем мнение партнера.</a:t>
            </a:r>
          </a:p>
          <a:p>
            <a:r>
              <a:rPr lang="ru-RU" sz="5400" dirty="0" smtClean="0"/>
              <a:t>Работаем дружно. Выполнив свою часть работы, помогаем товарищу.</a:t>
            </a:r>
          </a:p>
          <a:p>
            <a:r>
              <a:rPr lang="ru-RU" sz="5400" dirty="0" smtClean="0"/>
              <a:t>Доброжелательно относимся друг к другу, даже при конфликте интересов.</a:t>
            </a:r>
          </a:p>
          <a:p>
            <a:r>
              <a:rPr lang="ru-RU" sz="5400" dirty="0" smtClean="0"/>
              <a:t>Своевременно выполняем задание: следим за временем, доводим начатое дело до конца.</a:t>
            </a:r>
          </a:p>
          <a:p>
            <a:r>
              <a:rPr lang="ru-RU" sz="5400" dirty="0" smtClean="0"/>
              <a:t>Выбираем выступающего.</a:t>
            </a:r>
          </a:p>
          <a:p>
            <a:pPr>
              <a:buNone/>
            </a:pP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Физкультминутка для глаз</a:t>
            </a:r>
          </a:p>
        </p:txBody>
      </p:sp>
      <p:pic>
        <p:nvPicPr>
          <p:cNvPr id="13315" name="Picture 2" descr="F:\Мама\фото\фотоотчет 3а 2013-2014\P108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  <a:noFill/>
        </p:spPr>
      </p:pic>
    </p:spTree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Не разжигай костёр в лесу без взрослых - Фото 29 - Правила п…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1001"/>
            <a:ext cx="259079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Презентация правила поведения в лесу - Самые новые учебн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04800"/>
            <a:ext cx="3048000" cy="2362200"/>
          </a:xfrm>
          <a:prstGeom prst="rect">
            <a:avLst/>
          </a:prstGeom>
          <a:noFill/>
        </p:spPr>
      </p:pic>
      <p:pic>
        <p:nvPicPr>
          <p:cNvPr id="1028" name="Picture 4" descr="правила поведения в лесу :: Всё о безопасно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28600"/>
            <a:ext cx="2971800" cy="2514600"/>
          </a:xfrm>
          <a:prstGeom prst="rect">
            <a:avLst/>
          </a:prstGeom>
          <a:noFill/>
        </p:spPr>
      </p:pic>
      <p:pic>
        <p:nvPicPr>
          <p:cNvPr id="1030" name="Picture 6" descr="Правила поведения человека в лесу 3 клас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2590800" cy="2743199"/>
          </a:xfrm>
          <a:prstGeom prst="rect">
            <a:avLst/>
          </a:prstGeom>
          <a:noFill/>
        </p:spPr>
      </p:pic>
      <p:pic>
        <p:nvPicPr>
          <p:cNvPr id="1034" name="Picture 10" descr="http://yug-gelendzhik.ru/wp-content/uploads/2014/02/%D0%9D%D0%B5-%D0%BE%D1%81%D1%82%D0%B0%D0%B2%D0%BB%D1%8F%D0%B9-%D0%BC%D1%83%D1%81%D0%BE%D1%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3429000"/>
            <a:ext cx="2286000" cy="2819400"/>
          </a:xfrm>
          <a:prstGeom prst="rect">
            <a:avLst/>
          </a:prstGeom>
          <a:noFill/>
        </p:spPr>
      </p:pic>
      <p:pic>
        <p:nvPicPr>
          <p:cNvPr id="1036" name="Picture 12" descr="Презентация правила поведения в лесу - Каталог програм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505200"/>
            <a:ext cx="30480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Зеленая- «Я всё понял и могу предложить помощь»</a:t>
            </a:r>
          </a:p>
          <a:p>
            <a:pPr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Синяя – «Я понял, но испытал трудности»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u="sng" dirty="0" smtClean="0">
                <a:solidFill>
                  <a:srgbClr val="FFFF00"/>
                </a:solidFill>
              </a:rPr>
              <a:t>Жёлтая – «Мне нужна помощь»</a:t>
            </a:r>
            <a:endParaRPr lang="ru-RU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Домашнее задание</a:t>
            </a:r>
            <a:r>
              <a:rPr lang="ru-RU" sz="4400" dirty="0" smtClean="0"/>
              <a:t>. </a:t>
            </a:r>
          </a:p>
          <a:p>
            <a:pPr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стр121 упр.5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1142984"/>
            <a:ext cx="64294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С</a:t>
            </a:r>
            <a:endParaRPr lang="ru-RU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57422" y="1142984"/>
            <a:ext cx="642942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П</a:t>
            </a:r>
            <a:endParaRPr lang="ru-RU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1142984"/>
            <a:ext cx="642942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А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00496" y="1142984"/>
            <a:ext cx="64294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С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86314" y="1142984"/>
            <a:ext cx="64294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И</a:t>
            </a:r>
            <a:endParaRPr lang="ru-RU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72132" y="1142984"/>
            <a:ext cx="642942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Б</a:t>
            </a:r>
            <a:endParaRPr lang="ru-RU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29388" y="1142984"/>
            <a:ext cx="642942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О</a:t>
            </a:r>
            <a:endParaRPr lang="ru-RU" sz="5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2714620"/>
            <a:ext cx="642942" cy="923330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З</a:t>
            </a:r>
            <a:endParaRPr lang="ru-RU" sz="5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29256" y="2714620"/>
            <a:ext cx="64294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А</a:t>
            </a:r>
            <a:endParaRPr lang="ru-RU" sz="5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43438" y="4286256"/>
            <a:ext cx="64294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У</a:t>
            </a:r>
            <a:endParaRPr lang="ru-RU" sz="5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29256" y="4286256"/>
            <a:ext cx="642942" cy="923330"/>
          </a:xfrm>
          <a:prstGeom prst="rect">
            <a:avLst/>
          </a:prstGeom>
          <a:solidFill>
            <a:srgbClr val="99FF99"/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Р</a:t>
            </a:r>
            <a:endParaRPr lang="ru-RU" sz="5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15074" y="4286256"/>
            <a:ext cx="642942" cy="923330"/>
          </a:xfrm>
          <a:prstGeom prst="rect">
            <a:avLst/>
          </a:prstGeom>
          <a:solidFill>
            <a:srgbClr val="66FFFF"/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О</a:t>
            </a:r>
            <a:endParaRPr lang="ru-RU" sz="5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00892" y="4286256"/>
            <a:ext cx="642942" cy="923330"/>
          </a:xfrm>
          <a:prstGeom prst="rect">
            <a:avLst/>
          </a:prstGeom>
          <a:solidFill>
            <a:srgbClr val="FFCCFF"/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К</a:t>
            </a:r>
            <a:endParaRPr lang="ru-RU" sz="5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001024" y="4286256"/>
            <a:ext cx="642942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!</a:t>
            </a:r>
            <a:endParaRPr lang="ru-RU" sz="5400" b="1" dirty="0"/>
          </a:p>
        </p:txBody>
      </p:sp>
      <p:pic>
        <p:nvPicPr>
          <p:cNvPr id="1027" name="Picture 3" descr="D:\Мои документы\ЕЛЕНА ИВАНОВНА\картинки\Смайлики\93436723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042" y="2571744"/>
            <a:ext cx="3061059" cy="328992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убликаци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52400"/>
            <a:ext cx="8305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Но чтобы лес нам скорее достичь,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Должны мы по тропке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Красиво пройтись!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Сообщество иллюстраторов / Иллюстрации / Svetosila / луг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895599"/>
            <a:ext cx="4419600" cy="358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Чистописание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err="1" smtClean="0">
                <a:solidFill>
                  <a:srgbClr val="FF0000"/>
                </a:solidFill>
              </a:rPr>
              <a:t>Пп</a:t>
            </a:r>
            <a:r>
              <a:rPr lang="ru-RU" sz="4400" dirty="0" smtClean="0">
                <a:solidFill>
                  <a:srgbClr val="FF0000"/>
                </a:solidFill>
              </a:rPr>
              <a:t>   Пи   </a:t>
            </a:r>
            <a:r>
              <a:rPr lang="ru-RU" sz="4400" dirty="0" err="1" smtClean="0">
                <a:solidFill>
                  <a:srgbClr val="FF0000"/>
                </a:solidFill>
              </a:rPr>
              <a:t>Пл</a:t>
            </a:r>
            <a:endParaRPr lang="ru-RU" sz="4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400" dirty="0" err="1" smtClean="0">
                <a:solidFill>
                  <a:srgbClr val="FF0000"/>
                </a:solidFill>
              </a:rPr>
              <a:t>Поспешишь-людей</a:t>
            </a:r>
            <a:r>
              <a:rPr lang="ru-RU" sz="4400" dirty="0" smtClean="0">
                <a:solidFill>
                  <a:srgbClr val="FF0000"/>
                </a:solidFill>
              </a:rPr>
              <a:t> насмешишь.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</a:t>
            </a:r>
            <a:r>
              <a:rPr lang="ru-RU" sz="4000" dirty="0" smtClean="0">
                <a:solidFill>
                  <a:schemeClr val="accent2"/>
                </a:solidFill>
              </a:rPr>
              <a:t>Словарь: </a:t>
            </a:r>
            <a:r>
              <a:rPr lang="ru-RU" sz="4000" dirty="0" err="1" smtClean="0"/>
              <a:t>пон</a:t>
            </a:r>
            <a:r>
              <a:rPr lang="ru-RU" sz="4000" dirty="0" smtClean="0"/>
              <a:t>…мать, г…</a:t>
            </a:r>
            <a:r>
              <a:rPr lang="ru-RU" sz="4000" dirty="0" err="1" smtClean="0"/>
              <a:t>товить</a:t>
            </a:r>
            <a:r>
              <a:rPr lang="ru-RU" sz="4000" dirty="0" smtClean="0"/>
              <a:t>, св…</a:t>
            </a:r>
            <a:r>
              <a:rPr lang="ru-RU" sz="4000" dirty="0" err="1" smtClean="0"/>
              <a:t>ркать</a:t>
            </a:r>
            <a:r>
              <a:rPr lang="ru-RU" sz="4000" dirty="0" smtClean="0"/>
              <a:t>, пут…шествовать, пут…шествие.</a:t>
            </a:r>
            <a:endParaRPr lang="ru-RU" sz="4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Словарь синонимов: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собеседовать, разговаривать, объясняться, рассуждать, толковать, вести речь с кем, обмениваться мыслями, болтать, гуторить с кем, балакать, калякать, балагурить; шушукаться, шептаться.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600" b="1" dirty="0" smtClean="0"/>
              <a:t>У…кой тр…пинкой вы выход…те к рощ…, пр…ходите через </a:t>
            </a:r>
            <a:r>
              <a:rPr lang="ru-RU" sz="6600" b="1" dirty="0" err="1" smtClean="0"/>
              <a:t>овра</a:t>
            </a:r>
            <a:r>
              <a:rPr lang="ru-RU" sz="6600" b="1" dirty="0" smtClean="0"/>
              <a:t>…</a:t>
            </a:r>
            <a:endParaRPr lang="ru-RU" sz="6600" dirty="0" smtClean="0"/>
          </a:p>
          <a:p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sz="4800" b="1" dirty="0" err="1" smtClean="0">
                <a:solidFill>
                  <a:srgbClr val="7030A0"/>
                </a:solidFill>
                <a:latin typeface="Comic Sans MS" pitchFamily="66" charset="0"/>
              </a:rPr>
              <a:t>Физминутка</a:t>
            </a:r>
            <a:endParaRPr lang="ru-RU" sz="4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122" name="Picture 2" descr="D:\Мои документы\ЕЛЕНА ИВАНОВНА\картинки\картинки на школьныю тему\Рисунок15.pn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285860"/>
            <a:ext cx="3429010" cy="513535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карточками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Мы 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рыбач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…м</a:t>
            </a: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рыщ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шь</a:t>
            </a:r>
            <a:endParaRPr lang="ru-RU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зелене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…м</a:t>
            </a: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нюха…ешь</a:t>
            </a:r>
          </a:p>
          <a:p>
            <a:endParaRPr lang="ru-RU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188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Русский язык.  4 класс.  Программа «Школа 2100» </vt:lpstr>
      <vt:lpstr>Слайд 2</vt:lpstr>
      <vt:lpstr>Слайд 3</vt:lpstr>
      <vt:lpstr>Чистописание</vt:lpstr>
      <vt:lpstr>Слайд 5</vt:lpstr>
      <vt:lpstr>Словарь синонимов:</vt:lpstr>
      <vt:lpstr>Слайд 7</vt:lpstr>
      <vt:lpstr>Физминутка</vt:lpstr>
      <vt:lpstr>Работа с карточками</vt:lpstr>
      <vt:lpstr>Правила работы в парах</vt:lpstr>
      <vt:lpstr>Физкультминутка для глаз</vt:lpstr>
      <vt:lpstr>Слайд 12</vt:lpstr>
      <vt:lpstr>Слайд 13</vt:lpstr>
      <vt:lpstr>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язык.  4 класс.  Программа «Школа 2100» </dc:title>
  <dc:creator>Admin</dc:creator>
  <cp:lastModifiedBy>Admin</cp:lastModifiedBy>
  <cp:revision>16</cp:revision>
  <dcterms:created xsi:type="dcterms:W3CDTF">2015-01-18T15:44:21Z</dcterms:created>
  <dcterms:modified xsi:type="dcterms:W3CDTF">2015-04-20T19:59:43Z</dcterms:modified>
</cp:coreProperties>
</file>