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4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4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4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5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6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8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1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9857-D33C-4500-9134-633DAB6A14E3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6A1B-5FF1-4A2B-9B01-F72AD3FEF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1"/>
            <a:ext cx="9144000" cy="7247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62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84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36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12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26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35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662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857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</cp:revision>
  <dcterms:created xsi:type="dcterms:W3CDTF">2014-11-30T20:33:38Z</dcterms:created>
  <dcterms:modified xsi:type="dcterms:W3CDTF">2015-05-07T07:44:12Z</dcterms:modified>
</cp:coreProperties>
</file>