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Состав (структура) населения мира.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hotomommy.files.wordpress.com/2011/04/world-autism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716313" cy="222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Главные очаги этнорелигиозных конфликтов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46298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баски в Испании,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корсиканцы во Франции,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шотландцы в Великобритании,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франко-канадцы в Канаде,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Индия, Индонезия, Нигерия, Заир, Судан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индейцы, эскимосы, аборигены Австралии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ЮАР, США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территориях бывшего СССР и социалистических стран Восточной Европы.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39352"/>
              </p:ext>
            </p:extLst>
          </p:nvPr>
        </p:nvGraphicFramePr>
        <p:xfrm>
          <a:off x="1259632" y="1556792"/>
          <a:ext cx="7632848" cy="464551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 </a:t>
                      </a:r>
                      <a:endParaRPr lang="ru-RU" sz="24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Понял </a:t>
                      </a:r>
                      <a:endParaRPr lang="ru-RU" sz="24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Научился </a:t>
                      </a:r>
                      <a:endParaRPr lang="ru-RU" sz="24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Вызвало  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затруднения</a:t>
                      </a:r>
                      <a:endParaRPr lang="ru-RU" sz="24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7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 кто выполнил тест на «5» и не получил затруднений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изучении нового материала – просмотреть карту урока и выучить новые понятия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 кто выполнил тест на «4» и  не получил затруднений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изучении нового материала – просмотреть карту урока и выучить параграф 3.2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Те, кто выполнил тест на «4»  или «3» и  получил затруднения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изучении нового материала – выучить карту урока выучить параграф 3.2. и повторить параграф 3.1.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218854"/>
            <a:ext cx="8172400" cy="142617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1. Половозрастной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состав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234612" cy="215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Ирирна\AppData\Local\Microsoft\Windows\Temporary Internet Files\Content.Word\Новый рисунок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284" y="2903138"/>
            <a:ext cx="2840982" cy="1889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Users\Ирирна\AppData\Local\Microsoft\Windows\Temporary Internet Files\Content.Word\Новый рисунок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36712"/>
            <a:ext cx="6657975" cy="470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8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Ирирна\AppData\Local\Microsoft\Windows\Temporary Internet Files\Content.Word\Новый рисунок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49094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 descr="C:\Users\Ирирна\AppData\Local\Microsoft\Windows\Temporary Internet Files\Content.Word\Новый рисунок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04456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31" y="3789040"/>
            <a:ext cx="426313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обладание мужского 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96752"/>
            <a:ext cx="784887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7458" y="260648"/>
            <a:ext cx="8429684" cy="115637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10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Преобладание мужского населения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преобладание женского 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124744"/>
            <a:ext cx="7560840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Преобладание женского населения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218854"/>
            <a:ext cx="81724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0" b="1" dirty="0">
                <a:effectLst/>
                <a:latin typeface="Times New Roman"/>
                <a:ea typeface="Calibri"/>
              </a:rPr>
              <a:t>Этнолингвистический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состав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656334" cy="1992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1" y="140605"/>
            <a:ext cx="3067565" cy="196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93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Одно- и многонациональные государства.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11803" y="2564904"/>
            <a:ext cx="4392488" cy="4293096"/>
          </a:xfr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резким преобладанием одной нации (Великобритания, Франция, Испания, Китай, Монголия, Турция, Алжир, Марокко, США, Австралия);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двунациональные (Канада, Бельгия);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сложным, но этнически однородным (Иран, Афганистан, Пакистан, Лаос);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сложным и разнообразным национальным составом (Россия, Индия, Швейцария, Индонезия).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99" y="1113494"/>
            <a:ext cx="2286016" cy="857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287263"/>
            <a:ext cx="2286016" cy="92869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5673" y="1030398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национальность составляет 90% всего населения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5768" y="1030398"/>
            <a:ext cx="4338720" cy="13234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Дания, Швеция, Германия, Польша, Италия, Япония, Саудовская Аравия, Египет, большинство стран Латинской Америки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3520" y="3250759"/>
            <a:ext cx="2232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страны, в пределах государственных границ которых проживают несколько этносов.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218854"/>
            <a:ext cx="8172400" cy="14261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6000" b="1" dirty="0" smtClean="0">
                <a:effectLst/>
                <a:latin typeface="Times New Roman"/>
                <a:ea typeface="Calibri"/>
              </a:rPr>
              <a:t>Религиозный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состав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94" y="193545"/>
            <a:ext cx="2687550" cy="193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96" y="3645024"/>
            <a:ext cx="1738883" cy="2653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39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243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Состав (структура) населения мира.</vt:lpstr>
      <vt:lpstr>1. Половозрастной состав</vt:lpstr>
      <vt:lpstr>Презентация PowerPoint</vt:lpstr>
      <vt:lpstr>Презентация PowerPoint</vt:lpstr>
      <vt:lpstr>Презентация PowerPoint</vt:lpstr>
      <vt:lpstr>Преобладание женского населения</vt:lpstr>
      <vt:lpstr>2. Этнолингвистический  состав</vt:lpstr>
      <vt:lpstr> Одно- и многонациональные государства. </vt:lpstr>
      <vt:lpstr>3. Религиозный  состав</vt:lpstr>
      <vt:lpstr>Главные очаги этнорелигиозных конфликтов</vt:lpstr>
      <vt:lpstr>Рефлексия урока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(структура) населения мира.</dc:title>
  <dc:creator>Ирирна</dc:creator>
  <cp:lastModifiedBy>Ирирна</cp:lastModifiedBy>
  <cp:revision>14</cp:revision>
  <dcterms:created xsi:type="dcterms:W3CDTF">2013-11-24T09:14:39Z</dcterms:created>
  <dcterms:modified xsi:type="dcterms:W3CDTF">2015-05-07T19:13:23Z</dcterms:modified>
</cp:coreProperties>
</file>