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58724-CF51-4B2C-8DAE-969E666C8E2F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E573FA-B37C-44D1-ADFE-D628CFD67E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58724-CF51-4B2C-8DAE-969E666C8E2F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E573FA-B37C-44D1-ADFE-D628CFD67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58724-CF51-4B2C-8DAE-969E666C8E2F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E573FA-B37C-44D1-ADFE-D628CFD67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58724-CF51-4B2C-8DAE-969E666C8E2F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E573FA-B37C-44D1-ADFE-D628CFD67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58724-CF51-4B2C-8DAE-969E666C8E2F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E573FA-B37C-44D1-ADFE-D628CFD67E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58724-CF51-4B2C-8DAE-969E666C8E2F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E573FA-B37C-44D1-ADFE-D628CFD67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58724-CF51-4B2C-8DAE-969E666C8E2F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E573FA-B37C-44D1-ADFE-D628CFD67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58724-CF51-4B2C-8DAE-969E666C8E2F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E573FA-B37C-44D1-ADFE-D628CFD67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58724-CF51-4B2C-8DAE-969E666C8E2F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E573FA-B37C-44D1-ADFE-D628CFD67E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58724-CF51-4B2C-8DAE-969E666C8E2F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E573FA-B37C-44D1-ADFE-D628CFD67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58724-CF51-4B2C-8DAE-969E666C8E2F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E573FA-B37C-44D1-ADFE-D628CFD67E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2B58724-CF51-4B2C-8DAE-969E666C8E2F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7E573FA-B37C-44D1-ADFE-D628CFD67E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Sound\&#1096;&#1091;&#1084;&#1086;&#1090;&#1077;&#1082;&#1072;\kolokol_ludi.mp3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Sound\&#1096;&#1091;&#1084;&#1086;&#1090;&#1077;&#1082;&#1072;\rozhd.mp3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32656"/>
            <a:ext cx="7632848" cy="2232248"/>
          </a:xfrm>
        </p:spPr>
        <p:txBody>
          <a:bodyPr>
            <a:normAutofit fontScale="90000"/>
          </a:bodyPr>
          <a:lstStyle/>
          <a:p>
            <a:r>
              <a:rPr lang="ru-RU" sz="5000" b="1" dirty="0" smtClean="0"/>
              <a:t>«Соотнеси звук с картиной»</a:t>
            </a:r>
            <a:br>
              <a:rPr lang="ru-RU" sz="5000" b="1" dirty="0" smtClean="0"/>
            </a:br>
            <a:r>
              <a:rPr lang="ru-RU" sz="4900" dirty="0" smtClean="0"/>
              <a:t>Дидактическая игра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endParaRPr lang="ru-RU" sz="49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4581128"/>
            <a:ext cx="5678448" cy="194421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Материал к занятиям по музейно- педагогической программе «Здравствуй, музей!»  для старшей группы «Мы входим в мир прекрасного».</a:t>
            </a:r>
          </a:p>
          <a:p>
            <a:pPr algn="just">
              <a:spcBef>
                <a:spcPts val="0"/>
              </a:spcBef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Подготовила: </a:t>
            </a:r>
            <a:r>
              <a:rPr lang="ru-RU" sz="1600" dirty="0" err="1" smtClean="0">
                <a:solidFill>
                  <a:schemeClr val="tx1"/>
                </a:solidFill>
              </a:rPr>
              <a:t>Коршуненко</a:t>
            </a:r>
            <a:r>
              <a:rPr lang="ru-RU" sz="1600" dirty="0" smtClean="0">
                <a:solidFill>
                  <a:schemeClr val="tx1"/>
                </a:solidFill>
              </a:rPr>
              <a:t> Юлия Михайловна, воспитатель ГБДОУ </a:t>
            </a:r>
            <a:r>
              <a:rPr lang="ru-RU" sz="1600" dirty="0" err="1" smtClean="0">
                <a:solidFill>
                  <a:schemeClr val="tx1"/>
                </a:solidFill>
              </a:rPr>
              <a:t>д</a:t>
            </a:r>
            <a:r>
              <a:rPr lang="ru-RU" sz="1600" dirty="0" smtClean="0">
                <a:solidFill>
                  <a:schemeClr val="tx1"/>
                </a:solidFill>
              </a:rPr>
              <a:t>/с №62 Приморского района СПб.</a:t>
            </a:r>
          </a:p>
        </p:txBody>
      </p:sp>
      <p:pic>
        <p:nvPicPr>
          <p:cNvPr id="6" name="Picture 6" descr="C:\Users\Софья\Desktop\Блок 4_Дом, в котором я живу\4_6_ Городские пейзажи\04-6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132856"/>
            <a:ext cx="2203565" cy="1800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8" name="Picture 4" descr="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780928"/>
            <a:ext cx="2587038" cy="144016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7" name="Picture 2" descr="C:\Users\Софья\Desktop\Блок 4_Дом, в котором я живу\4_6_ Городские пейзажи\04-6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340768"/>
            <a:ext cx="2088232" cy="14055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Дидактическая игра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ru-RU" sz="3100" b="1" dirty="0" smtClean="0"/>
              <a:t>«Соотнеси звук с картиной»</a:t>
            </a:r>
            <a:br>
              <a:rPr lang="ru-RU" sz="3100" b="1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 smtClean="0"/>
              <a:t>Дидактическая игра «соотнеси звук с картиной» рассчитана на детей  старшего дошкольного возраста.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sz="1400" dirty="0" smtClean="0"/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b="1" i="1" dirty="0" smtClean="0"/>
              <a:t>Задачи</a:t>
            </a:r>
            <a:r>
              <a:rPr lang="en-US" sz="1400" b="1" i="1" dirty="0" smtClean="0"/>
              <a:t> </a:t>
            </a:r>
            <a:r>
              <a:rPr lang="ru-RU" sz="1400" b="1" i="1" dirty="0" smtClean="0"/>
              <a:t>игры: </a:t>
            </a:r>
          </a:p>
          <a:p>
            <a:pPr marL="0" indent="360000" algn="just">
              <a:spcBef>
                <a:spcPts val="0"/>
              </a:spcBef>
            </a:pPr>
            <a:r>
              <a:rPr lang="ru-RU" sz="1400" dirty="0" smtClean="0"/>
              <a:t>Активизировать интерес детей к созерцанию красоты в мире природы и в произведениях искусства;</a:t>
            </a:r>
          </a:p>
          <a:p>
            <a:pPr marL="0" indent="360000" algn="just">
              <a:spcBef>
                <a:spcPts val="0"/>
              </a:spcBef>
            </a:pPr>
            <a:r>
              <a:rPr lang="ru-RU" sz="1400" dirty="0" smtClean="0"/>
              <a:t>Развивать художественное восприятие произведений искусства, умение эмоционально откликаться  на выразительные образы произведений искусства;</a:t>
            </a:r>
          </a:p>
          <a:p>
            <a:pPr marL="0" indent="360000" algn="just">
              <a:spcBef>
                <a:spcPts val="0"/>
              </a:spcBef>
            </a:pPr>
            <a:r>
              <a:rPr lang="ru-RU" sz="1400" dirty="0" smtClean="0"/>
              <a:t>Развивать ассоциативное восприятие  детей  произведений искусства;</a:t>
            </a:r>
          </a:p>
          <a:p>
            <a:pPr marL="0" indent="360000" algn="just">
              <a:spcBef>
                <a:spcPts val="0"/>
              </a:spcBef>
            </a:pPr>
            <a:r>
              <a:rPr lang="ru-RU" sz="1400" dirty="0" smtClean="0"/>
              <a:t>Формировать опыт  высказывать и доказывать свою точку зрения  в процессе восприятия произведений искусства.</a:t>
            </a:r>
          </a:p>
          <a:p>
            <a:pPr>
              <a:buNone/>
            </a:pPr>
            <a:endParaRPr lang="ru-RU" sz="1400" b="1" dirty="0" smtClean="0"/>
          </a:p>
          <a:p>
            <a:pPr marL="0" algn="just">
              <a:spcBef>
                <a:spcPts val="0"/>
              </a:spcBef>
              <a:buNone/>
            </a:pPr>
            <a:r>
              <a:rPr lang="ru-RU" sz="1400" b="1" i="1" dirty="0" smtClean="0"/>
              <a:t>Правила игры:</a:t>
            </a:r>
            <a:r>
              <a:rPr lang="ru-RU" sz="1400" b="1" dirty="0" smtClean="0"/>
              <a:t>  </a:t>
            </a:r>
            <a:r>
              <a:rPr lang="ru-RU" sz="1400" dirty="0" smtClean="0"/>
              <a:t>дошкольникам предлагается  послушать внимательно  звуковой фрагмент и сказать, с какой  репродукции картины доносятся до нас звуки.  Дети должны не только  указать произведение искусства, но и обосновать свой выбор.</a:t>
            </a:r>
          </a:p>
          <a:p>
            <a:pPr marL="0" algn="just">
              <a:spcBef>
                <a:spcPts val="0"/>
              </a:spcBef>
              <a:buNone/>
            </a:pPr>
            <a:endParaRPr lang="ru-RU" sz="1400" dirty="0" smtClean="0"/>
          </a:p>
          <a:p>
            <a:pPr marL="0" algn="just">
              <a:spcBef>
                <a:spcPts val="0"/>
              </a:spcBef>
              <a:buNone/>
            </a:pPr>
            <a:r>
              <a:rPr lang="ru-RU" sz="1400" i="1" u="sng" dirty="0" smtClean="0"/>
              <a:t>Игровое задание №1</a:t>
            </a:r>
            <a:r>
              <a:rPr lang="ru-RU" sz="1400" dirty="0" smtClean="0"/>
              <a:t>  педагог предлагает выполнить дошкольникам в ходе образовательной ситуации №8 «Краски времен года» (блок №2  «Человек и природа»)</a:t>
            </a:r>
          </a:p>
          <a:p>
            <a:pPr marL="0" algn="just">
              <a:spcBef>
                <a:spcPts val="0"/>
              </a:spcBef>
              <a:buNone/>
            </a:pPr>
            <a:endParaRPr lang="ru-RU" sz="1400" dirty="0" smtClean="0"/>
          </a:p>
          <a:p>
            <a:pPr marL="0" algn="just">
              <a:spcBef>
                <a:spcPts val="0"/>
              </a:spcBef>
              <a:buNone/>
            </a:pPr>
            <a:r>
              <a:rPr lang="ru-RU" sz="1400" i="1" u="sng" dirty="0" smtClean="0"/>
              <a:t>Игровое задание №2</a:t>
            </a:r>
            <a:r>
              <a:rPr lang="ru-RU" sz="1400" dirty="0" smtClean="0"/>
              <a:t> педагог предлагает выполнить дошкольникам в ходе образовательной ситуации №15 «Зимние праздники» (блок №3  «Я – ТЫ – МЫ»)</a:t>
            </a:r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88832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Игровое задание</a:t>
            </a:r>
            <a:r>
              <a:rPr lang="en-US" sz="2800" dirty="0" smtClean="0"/>
              <a:t> </a:t>
            </a:r>
            <a:r>
              <a:rPr lang="ru-RU" sz="2800" dirty="0" smtClean="0"/>
              <a:t>№</a:t>
            </a:r>
            <a:r>
              <a:rPr lang="ru-RU" sz="3600" dirty="0" smtClean="0"/>
              <a:t>1</a:t>
            </a:r>
            <a:r>
              <a:rPr lang="ru-RU" sz="2800" dirty="0" smtClean="0"/>
              <a:t>: «Соотнеси звук с картиной»</a:t>
            </a:r>
            <a:br>
              <a:rPr lang="ru-RU" sz="2800" dirty="0" smtClean="0"/>
            </a:br>
            <a:r>
              <a:rPr lang="ru-RU" sz="2800" dirty="0" smtClean="0"/>
              <a:t>-Послушай внимательно и скажи, с какой картины доносятся до нас звуки?</a:t>
            </a:r>
            <a:endParaRPr lang="ru-RU" sz="28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259632" y="5301208"/>
            <a:ext cx="3657600" cy="752872"/>
          </a:xfrm>
        </p:spPr>
        <p:txBody>
          <a:bodyPr>
            <a:normAutofit fontScale="55000" lnSpcReduction="20000"/>
          </a:bodyPr>
          <a:lstStyle/>
          <a:p>
            <a:r>
              <a:rPr lang="ru-RU" altLang="ru-RU" dirty="0" smtClean="0"/>
              <a:t>К. Ф. </a:t>
            </a:r>
            <a:r>
              <a:rPr lang="ru-RU" altLang="ru-RU" dirty="0" err="1" smtClean="0"/>
              <a:t>Юон</a:t>
            </a:r>
            <a:r>
              <a:rPr lang="ru-RU" altLang="ru-RU" dirty="0" smtClean="0"/>
              <a:t>. Весенний солнечный день. Сергиев Посад. 1903. Русский музей, СПб.</a:t>
            </a:r>
          </a:p>
          <a:p>
            <a:endParaRPr lang="ru-RU" dirty="0"/>
          </a:p>
        </p:txBody>
      </p:sp>
      <p:pic>
        <p:nvPicPr>
          <p:cNvPr id="10" name="Picture 6" descr="C:\Users\Софья\Desktop\Блок 4_Дом, в котором я живу\4_6_ Городские пейзажи\04-6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2852936"/>
            <a:ext cx="3570215" cy="291668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2" name="Содержимое 6"/>
          <p:cNvSpPr txBox="1">
            <a:spLocks/>
          </p:cNvSpPr>
          <p:nvPr/>
        </p:nvSpPr>
        <p:spPr>
          <a:xfrm>
            <a:off x="5220072" y="2420888"/>
            <a:ext cx="3657600" cy="4320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ru-RU" sz="1500" dirty="0" smtClean="0"/>
              <a:t>В. Д. Поленов. Московский дворик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kolokol_lud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Picture 2" descr="C:\Users\Софья\Desktop\Блок 4_Дом, в котором я живу\4_6_ Городские пейзажи\04-6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2420888"/>
            <a:ext cx="3869425" cy="26043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62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ozh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99992" y="3573016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116632"/>
            <a:ext cx="3312368" cy="331236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Игровое задание №</a:t>
            </a:r>
            <a:r>
              <a:rPr lang="ru-RU" sz="3200" dirty="0" smtClean="0"/>
              <a:t>2 </a:t>
            </a:r>
            <a:r>
              <a:rPr lang="ru-RU" sz="2400" dirty="0" smtClean="0"/>
              <a:t>: «Соотнеси звук с картиной»</a:t>
            </a:r>
            <a:br>
              <a:rPr lang="ru-RU" sz="2400" dirty="0" smtClean="0"/>
            </a:br>
            <a:r>
              <a:rPr lang="ru-RU" sz="2400" dirty="0" smtClean="0"/>
              <a:t>-Послушай внимательно и скажи,</a:t>
            </a:r>
            <a:br>
              <a:rPr lang="ru-RU" sz="2400" dirty="0" smtClean="0"/>
            </a:br>
            <a:r>
              <a:rPr lang="ru-RU" sz="2400" dirty="0" smtClean="0"/>
              <a:t> с какой картины доносятся до нас звуки?</a:t>
            </a:r>
            <a:endParaRPr lang="ru-RU" sz="24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971600" y="3284984"/>
            <a:ext cx="2016224" cy="1296144"/>
          </a:xfrm>
        </p:spPr>
        <p:txBody>
          <a:bodyPr>
            <a:normAutofit fontScale="47500" lnSpcReduction="20000"/>
          </a:bodyPr>
          <a:lstStyle/>
          <a:p>
            <a:r>
              <a:rPr lang="ru-RU" altLang="ru-RU" dirty="0" smtClean="0"/>
              <a:t>К. Е.Маковский. Народное гулянье во время масленицы на Адмиралтейской площади в Петербурге. 1869</a:t>
            </a:r>
            <a:endParaRPr lang="ru-RU" dirty="0"/>
          </a:p>
        </p:txBody>
      </p:sp>
      <p:sp>
        <p:nvSpPr>
          <p:cNvPr id="12" name="Содержимое 6"/>
          <p:cNvSpPr txBox="1">
            <a:spLocks/>
          </p:cNvSpPr>
          <p:nvPr/>
        </p:nvSpPr>
        <p:spPr>
          <a:xfrm>
            <a:off x="1691680" y="5445224"/>
            <a:ext cx="2016224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ru-RU" sz="1300" dirty="0" smtClean="0"/>
              <a:t>В. И. Суриков. Взятие снежного городка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 descr="default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32656"/>
            <a:ext cx="4332102" cy="2880320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pic>
        <p:nvPicPr>
          <p:cNvPr id="16" name="Picture 4" descr="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573016"/>
            <a:ext cx="5278112" cy="2938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42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336</TotalTime>
  <Words>281</Words>
  <Application>Microsoft Office PowerPoint</Application>
  <PresentationFormat>Экран (4:3)</PresentationFormat>
  <Paragraphs>24</Paragraphs>
  <Slides>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Солнцестояние</vt:lpstr>
      <vt:lpstr>«Соотнеси звук с картиной» Дидактическая игра  </vt:lpstr>
      <vt:lpstr>Дидактическая игра «Соотнеси звук с картиной» </vt:lpstr>
      <vt:lpstr>Игровое задание №1: «Соотнеси звук с картиной» -Послушай внимательно и скажи, с какой картины доносятся до нас звуки?</vt:lpstr>
      <vt:lpstr>Игровое задание №2 : «Соотнеси звук с картиной» -Послушай внимательно и скажи,  с какой картины доносятся до нас звуки?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Family</dc:creator>
  <cp:lastModifiedBy>Family</cp:lastModifiedBy>
  <cp:revision>36</cp:revision>
  <dcterms:created xsi:type="dcterms:W3CDTF">2013-12-15T20:48:21Z</dcterms:created>
  <dcterms:modified xsi:type="dcterms:W3CDTF">2015-05-07T19:14:14Z</dcterms:modified>
</cp:coreProperties>
</file>