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-57150" y="-26988"/>
            <a:ext cx="9259888" cy="6969126"/>
            <a:chOff x="-36" y="-17"/>
            <a:chExt cx="5833" cy="4390"/>
          </a:xfrm>
        </p:grpSpPr>
        <p:grpSp>
          <p:nvGrpSpPr>
            <p:cNvPr id="3074" name="Group 2"/>
            <p:cNvGrpSpPr>
              <a:grpSpLocks/>
            </p:cNvGrpSpPr>
            <p:nvPr userDrawn="1"/>
          </p:nvGrpSpPr>
          <p:grpSpPr bwMode="auto">
            <a:xfrm>
              <a:off x="-36" y="-17"/>
              <a:ext cx="5833" cy="4390"/>
              <a:chOff x="-36" y="-17"/>
              <a:chExt cx="5833" cy="439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" y="-17"/>
                <a:ext cx="5833" cy="4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74"/>
              <a:stretch>
                <a:fillRect/>
              </a:stretch>
            </p:blipFill>
            <p:spPr bwMode="auto">
              <a:xfrm>
                <a:off x="0" y="1661"/>
                <a:ext cx="1925" cy="2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82" name="Picture 10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32"/>
            <a:stretch>
              <a:fillRect/>
            </a:stretch>
          </p:blipFill>
          <p:spPr bwMode="auto">
            <a:xfrm>
              <a:off x="3696" y="81"/>
              <a:ext cx="2042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5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8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7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8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2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3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3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7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4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57150" y="-26988"/>
            <a:ext cx="9259888" cy="6969126"/>
            <a:chOff x="-36" y="-17"/>
            <a:chExt cx="5833" cy="4390"/>
          </a:xfrm>
        </p:grpSpPr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-17"/>
              <a:ext cx="5833" cy="4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74"/>
            <a:stretch>
              <a:fillRect/>
            </a:stretch>
          </p:blipFill>
          <p:spPr bwMode="auto">
            <a:xfrm>
              <a:off x="0" y="1661"/>
              <a:ext cx="1925" cy="2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Ваш текст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F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Южные материки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2664296" cy="199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7" y="3800903"/>
            <a:ext cx="3259270" cy="213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5" y="3789040"/>
            <a:ext cx="3148608" cy="2361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6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Что такое? Кто такой?»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Баобаб</a:t>
            </a:r>
          </a:p>
          <a:p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Патагония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Косцюшко</a:t>
            </a:r>
          </a:p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</a:p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Нил</a:t>
            </a:r>
          </a:p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Колумб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8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«Третий лишний»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	Нил, Конго, Амазонка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	Слон, бегемот, кенгуру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	Пигмеи, индейцы, бушмены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	Танганьика, Виктория, Эйр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	Красное, Карибское, Средиземное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	Эребус, Килиманджаро, Кения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6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«Третий лишний»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	 Амазонка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енгуру</a:t>
            </a:r>
          </a:p>
          <a:p>
            <a:pPr marL="514350" indent="-514350">
              <a:buAutoNum type="arabicPeriod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Индейцы</a:t>
            </a:r>
          </a:p>
          <a:p>
            <a:pPr marL="514350" indent="-514350">
              <a:buAutoNum type="arabicPeriod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Эйр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	Карибское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	Эребус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2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332656"/>
            <a:ext cx="6501408" cy="6264696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	30,3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млн.кв.км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Африки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	– 89,20 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Минимальная температура (Австралия)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	1492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Плавание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Х.Колумба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	6960 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г.Аконкагуа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	1820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Открытие Антарктиды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7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88640"/>
            <a:ext cx="6563072" cy="5937523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1. 14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млн.кв.км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Антарктиды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+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Максимальная температура (Африка)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3. 5895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Высота Килиманджаро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4. 17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млн.кв.км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Ю.Америки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5. 1911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Южного полюса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3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758560"/>
              </p:ext>
            </p:extLst>
          </p:nvPr>
        </p:nvGraphicFramePr>
        <p:xfrm>
          <a:off x="467545" y="1556792"/>
          <a:ext cx="8208910" cy="2376264"/>
        </p:xfrm>
        <a:graphic>
          <a:graphicData uri="http://schemas.openxmlformats.org/drawingml/2006/table">
            <a:tbl>
              <a:tblPr firstRow="1" firstCol="1" bandRow="1"/>
              <a:tblGrid>
                <a:gridCol w="2050243"/>
                <a:gridCol w="2052889"/>
                <a:gridCol w="2052889"/>
                <a:gridCol w="2052889"/>
              </a:tblGrid>
              <a:tr h="1369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Африка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Ю.Америка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Австралия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Антарктида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3,9,12</a:t>
                      </a:r>
                      <a:endParaRPr lang="ru-RU" sz="2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5,8,11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1, 4,7,</a:t>
                      </a:r>
                      <a:endParaRPr lang="ru-RU" sz="2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2,6,10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17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строка – одно существительное, выражающее главную тему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cинквейна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строка – два прилагательных, выражающих главную мысль.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строка – три глагола, описывающие действия в рамках темы.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строка – фраза, несущая определенный смысл.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строка – заключение в форме существительного (ассоциация с первым словом)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6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13-15 баллов – «5»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10 -12 баллов «4»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7-9 баллов «3»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и меньше – «стоит очень хорошо повторить материал»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378670"/>
      </p:ext>
    </p:extLst>
  </p:cSld>
  <p:clrMapOvr>
    <a:masterClrMapping/>
  </p:clrMapOvr>
</p:sld>
</file>

<file path=ppt/theme/theme1.xml><?xml version="1.0" encoding="utf-8"?>
<a:theme xmlns:a="http://schemas.openxmlformats.org/drawingml/2006/main" name="85_Green-blue-cir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85_Green-blue-circ</Template>
  <TotalTime>18</TotalTime>
  <Words>167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85_Green-blue-circ</vt:lpstr>
      <vt:lpstr>Южные материки</vt:lpstr>
      <vt:lpstr>« Что такое? Кто такой?»</vt:lpstr>
      <vt:lpstr>«Третий лишний»</vt:lpstr>
      <vt:lpstr>«Третий лишний»</vt:lpstr>
      <vt:lpstr>Презентация PowerPoint</vt:lpstr>
      <vt:lpstr>Презентация PowerPoint</vt:lpstr>
      <vt:lpstr>Презентация PowerPoint</vt:lpstr>
      <vt:lpstr>Синквейн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Ирирна</dc:creator>
  <cp:lastModifiedBy>Ирирна</cp:lastModifiedBy>
  <cp:revision>3</cp:revision>
  <dcterms:created xsi:type="dcterms:W3CDTF">2013-01-29T16:08:35Z</dcterms:created>
  <dcterms:modified xsi:type="dcterms:W3CDTF">2013-01-29T16:42:45Z</dcterms:modified>
</cp:coreProperties>
</file>