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985" autoAdjust="0"/>
    <p:restoredTop sz="94660"/>
  </p:normalViewPr>
  <p:slideViewPr>
    <p:cSldViewPr>
      <p:cViewPr>
        <p:scale>
          <a:sx n="62" d="100"/>
          <a:sy n="62" d="100"/>
        </p:scale>
        <p:origin x="-1326" y="-9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МЕТОДОБЪЕДИНЕНИЕ </a:t>
            </a:r>
            <a:b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«ФИЛОЛОГ»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C:\Documents and Settings\Администратор\Рабочий стол\Седии Н.Б\Новая папка (2)\109SSCAM\Седии\SDC107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1"/>
            <a:ext cx="6034617" cy="4043378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дминистратор\Рабочий стол\Седии Н.Б\Новая папка (2)\109SSCAM\Седии\SDC107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428736"/>
            <a:ext cx="3643338" cy="4883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5" name="Picture 3" descr="C:\Documents and Settings\Администратор\Рабочий стол\Седии Н.Б\Новая папка (2)\109SSCAM\Седии\SDC106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1" y="1357298"/>
            <a:ext cx="6500858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63184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Picture 2" descr="C:\Documents and Settings\Администратор\Рабочий стол\Седии Н.Б\Новая папка (2)\109SSCAM\Седии\SDC107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71612"/>
            <a:ext cx="3395511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Администратор\Рабочий стол\Седии Н.Б\Новая папка (2)\109SSCAM\Седии\SDC106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Администратор\Рабочий стол\Седии Н.Б\Новая папка (2)\109SSCAM\Седии\SDC107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92867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Documents and Settings\Администратор\Рабочий стол\Седии Н.Б\Новая папка (2)\109SSCAM\Седии\SDC107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785794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Documents and Settings\Администратор\Рабочий стол\Седии Н.Б\Новая папка (2)\109SSCAM\Седии\SDC106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65</TotalTime>
  <Words>1</Words>
  <PresentationFormat>Экран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МЕТОДОБЪЕДИНЕНИЕ  «ФИЛОЛОГ»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Сверхновая</cp:lastModifiedBy>
  <cp:revision>9</cp:revision>
  <dcterms:modified xsi:type="dcterms:W3CDTF">2012-11-25T13:38:49Z</dcterms:modified>
</cp:coreProperties>
</file>