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7" r:id="rId2"/>
    <p:sldId id="261" r:id="rId3"/>
    <p:sldId id="266" r:id="rId4"/>
    <p:sldId id="256" r:id="rId5"/>
    <p:sldId id="257" r:id="rId6"/>
    <p:sldId id="258" r:id="rId7"/>
    <p:sldId id="269" r:id="rId8"/>
    <p:sldId id="259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78" autoAdjust="0"/>
    <p:restoredTop sz="86343" autoAdjust="0"/>
  </p:normalViewPr>
  <p:slideViewPr>
    <p:cSldViewPr>
      <p:cViewPr varScale="1">
        <p:scale>
          <a:sx n="71" d="100"/>
          <a:sy n="71" d="100"/>
        </p:scale>
        <p:origin x="-96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E1C69-02D0-420D-BAEA-336F9D3FF2F4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BBA12-A616-48BC-9C12-675768566E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A613E7-EDD6-4F63-8514-A9B8B53046FC}" type="datetimeFigureOut">
              <a:rPr lang="ru-RU" smtClean="0"/>
              <a:pPr>
                <a:defRPr/>
              </a:pPr>
              <a:t>11.12.2011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DB48EB4D-74D6-482C-A1C9-9A0C5298B0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D4DBF-9E6E-479A-958C-D39D7B96757E}" type="datetimeFigureOut">
              <a:rPr lang="ru-RU" smtClean="0"/>
              <a:pPr>
                <a:defRPr/>
              </a:pPr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636109-D895-484F-93BE-B0AFF3CBDB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1150F6-334A-4FC2-B0F0-9BD6C04715CF}" type="datetimeFigureOut">
              <a:rPr lang="ru-RU" smtClean="0"/>
              <a:pPr>
                <a:defRPr/>
              </a:pPr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9D626-C77E-473D-A473-1FDB800B49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3BF012-8C7E-4944-9B63-1E07B1EF5E4B}" type="datetimeFigureOut">
              <a:rPr lang="ru-RU" smtClean="0"/>
              <a:pPr>
                <a:defRPr/>
              </a:pPr>
              <a:t>11.12.2011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40BB88DC-ADC5-49E6-A8DD-CEE5AC1135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90D734-8129-4649-9BBF-1D3FA96F3171}" type="datetimeFigureOut">
              <a:rPr lang="ru-RU" smtClean="0"/>
              <a:pPr>
                <a:defRPr/>
              </a:pPr>
              <a:t>11.12.2011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F40C69-2140-4BAD-A9E9-7DDD5226D9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551CB6-8EBB-495C-BD36-5409D43873D8}" type="datetimeFigureOut">
              <a:rPr lang="ru-RU" smtClean="0"/>
              <a:pPr>
                <a:defRPr/>
              </a:pPr>
              <a:t>11.12.2011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FBF05-CF6B-4D72-B9DB-8F2DE7BAD6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2399B3-845E-4AC3-9719-A2BA5AC69894}" type="datetimeFigureOut">
              <a:rPr lang="ru-RU" smtClean="0"/>
              <a:pPr>
                <a:defRPr/>
              </a:pPr>
              <a:t>11.12.2011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ECB28DC4-ADF8-4479-9C4C-79F7522253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375581-4BD7-4D8D-9C8A-A29B375ADF8D}" type="datetimeFigureOut">
              <a:rPr lang="ru-RU" smtClean="0"/>
              <a:pPr>
                <a:defRPr/>
              </a:pPr>
              <a:t>11.12.2011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4B5AE-A091-4D1A-94DF-B67E44E782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6B1D92-F8B0-4993-869D-CC160E45B7C1}" type="datetimeFigureOut">
              <a:rPr lang="ru-RU" smtClean="0"/>
              <a:pPr>
                <a:defRPr/>
              </a:pPr>
              <a:t>11.12.2011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9D86DA-88C1-4050-93A2-3212232576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F2086E-C51F-4938-9B87-E0251A0BE7A3}" type="datetimeFigureOut">
              <a:rPr lang="ru-RU" smtClean="0"/>
              <a:pPr>
                <a:defRPr/>
              </a:pPr>
              <a:t>11.12.2011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06FB06-889C-40E7-8CDD-E795D5CD2A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2E6049-CB77-4E04-BB57-E26298390A7D}" type="datetimeFigureOut">
              <a:rPr lang="ru-RU" smtClean="0"/>
              <a:pPr>
                <a:defRPr/>
              </a:pPr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F0E0E-47E7-4CC7-BB79-48A2C28745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0D8A8F5-1694-4DA6-9298-02CF81417971}" type="datetimeFigureOut">
              <a:rPr lang="ru-RU" smtClean="0"/>
              <a:pPr>
                <a:defRPr/>
              </a:pPr>
              <a:t>11.12.2011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8BDB811-4036-41C4-8447-B58FC1F42C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938234"/>
          </a:xfrm>
        </p:spPr>
        <p:txBody>
          <a:bodyPr/>
          <a:lstStyle/>
          <a:p>
            <a:pPr algn="ctr"/>
            <a:r>
              <a:rPr lang="ru-RU" b="1" i="1" dirty="0" smtClean="0"/>
              <a:t>Функция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i="1" dirty="0" smtClean="0"/>
              <a:t>Урок алгебры  в 7 классе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i="1" dirty="0" smtClean="0"/>
              <a:t>Авторы: Парфенова Елена Витальевна</a:t>
            </a:r>
          </a:p>
          <a:p>
            <a:pPr algn="ctr">
              <a:buNone/>
            </a:pPr>
            <a:r>
              <a:rPr lang="ru-RU" b="1" i="1" dirty="0" smtClean="0"/>
              <a:t>                 Топчиева Ольга Николаевна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/>
              <a:t>МБОУ « СОШ №2» г. Колпашево, Томская обл.</a:t>
            </a:r>
          </a:p>
          <a:p>
            <a:pPr algn="ctr">
              <a:buNone/>
            </a:pPr>
            <a:r>
              <a:rPr lang="ru-RU" b="1" i="1" dirty="0" smtClean="0"/>
              <a:t>2011г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86800" cy="838200"/>
          </a:xfrm>
        </p:spPr>
        <p:txBody>
          <a:bodyPr/>
          <a:lstStyle/>
          <a:p>
            <a:pPr algn="ctr"/>
            <a:r>
              <a:rPr lang="ru-RU" b="1" i="1" dirty="0" smtClean="0"/>
              <a:t>Работа в группах</a:t>
            </a:r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charset="0"/>
              </a:rPr>
              <a:t>                 </a:t>
            </a:r>
            <a:r>
              <a:rPr lang="ru-RU" b="1" i="1" dirty="0" smtClean="0">
                <a:latin typeface="Arial" charset="0"/>
              </a:rPr>
              <a:t>Приведите примеры функциональных зависимостей. </a:t>
            </a:r>
          </a:p>
          <a:p>
            <a:pPr algn="ctr"/>
            <a:endParaRPr lang="ru-RU" b="1" i="1" dirty="0" smtClean="0">
              <a:latin typeface="Arial" charset="0"/>
            </a:endParaRPr>
          </a:p>
          <a:p>
            <a:pPr algn="ctr"/>
            <a:r>
              <a:rPr lang="ru-RU" b="1" i="1" dirty="0" smtClean="0">
                <a:latin typeface="Arial" charset="0"/>
              </a:rPr>
              <a:t>Аргументируйте ответы при помощи определения функции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86800" cy="838200"/>
          </a:xfrm>
        </p:spPr>
        <p:txBody>
          <a:bodyPr/>
          <a:lstStyle/>
          <a:p>
            <a:pPr algn="ctr"/>
            <a:r>
              <a:rPr lang="ru-RU" b="1" i="1" dirty="0" smtClean="0"/>
              <a:t>Подведение итогов.</a:t>
            </a: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>
          <a:xfrm>
            <a:off x="304800" y="1785927"/>
            <a:ext cx="8686800" cy="378621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latin typeface="Arial" charset="0"/>
              </a:rPr>
              <a:t> </a:t>
            </a:r>
          </a:p>
          <a:p>
            <a:pPr algn="ctr">
              <a:buNone/>
            </a:pPr>
            <a:endParaRPr lang="ru-RU" sz="4800" dirty="0" smtClean="0">
              <a:latin typeface="Arial" charset="0"/>
            </a:endParaRPr>
          </a:p>
          <a:p>
            <a:pPr algn="ctr">
              <a:buNone/>
            </a:pPr>
            <a:r>
              <a:rPr lang="ru-RU" sz="4800" b="1" i="1" dirty="0" smtClean="0">
                <a:latin typeface="Arial" charset="0"/>
              </a:rPr>
              <a:t>Спасибо за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214282" y="357166"/>
            <a:ext cx="8686800" cy="838200"/>
          </a:xfrm>
        </p:spPr>
        <p:txBody>
          <a:bodyPr/>
          <a:lstStyle/>
          <a:p>
            <a:pPr algn="ctr"/>
            <a:r>
              <a:rPr lang="ru-RU" b="1" i="1" dirty="0" smtClean="0">
                <a:latin typeface="Arial" charset="0"/>
              </a:rPr>
              <a:t>Вычисли:</a:t>
            </a:r>
            <a:endParaRPr lang="ru-RU" b="1" i="1" dirty="0" smtClean="0"/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Arial" charset="0"/>
              </a:rPr>
              <a:t>                    </a:t>
            </a:r>
            <a:endParaRPr lang="en-US" dirty="0" smtClean="0">
              <a:latin typeface="Arial" charset="0"/>
            </a:endParaRPr>
          </a:p>
          <a:p>
            <a:pPr algn="ctr">
              <a:buNone/>
            </a:pPr>
            <a:r>
              <a:rPr lang="en-US" b="1" i="1" dirty="0" smtClean="0">
                <a:latin typeface="Arial" charset="0"/>
              </a:rPr>
              <a:t>3,4*(-0,2)</a:t>
            </a:r>
            <a:r>
              <a:rPr lang="ru-RU" b="1" i="1" dirty="0" smtClean="0">
                <a:latin typeface="Arial" charset="0"/>
              </a:rPr>
              <a:t>               -8,4-3,2</a:t>
            </a:r>
            <a:endParaRPr lang="en-US" b="1" i="1" dirty="0" smtClean="0">
              <a:latin typeface="Arial" charset="0"/>
            </a:endParaRPr>
          </a:p>
          <a:p>
            <a:pPr algn="ctr">
              <a:buNone/>
            </a:pPr>
            <a:r>
              <a:rPr lang="en-US" b="1" i="1" dirty="0" smtClean="0">
                <a:latin typeface="Arial" charset="0"/>
              </a:rPr>
              <a:t>-2*0,45</a:t>
            </a:r>
            <a:r>
              <a:rPr lang="ru-RU" b="1" i="1" dirty="0" smtClean="0">
                <a:latin typeface="Arial" charset="0"/>
              </a:rPr>
              <a:t>                   6,8-13,2</a:t>
            </a:r>
            <a:endParaRPr lang="en-US" b="1" i="1" dirty="0" smtClean="0">
              <a:latin typeface="Arial" charset="0"/>
            </a:endParaRPr>
          </a:p>
          <a:p>
            <a:pPr algn="ctr">
              <a:buNone/>
            </a:pPr>
            <a:r>
              <a:rPr lang="en-US" b="1" i="1" dirty="0" smtClean="0">
                <a:latin typeface="Arial" charset="0"/>
              </a:rPr>
              <a:t>-1,7*(-2)</a:t>
            </a:r>
            <a:r>
              <a:rPr lang="ru-RU" b="1" i="1" dirty="0" smtClean="0">
                <a:latin typeface="Arial" charset="0"/>
              </a:rPr>
              <a:t>                 16,08-4,2</a:t>
            </a:r>
            <a:endParaRPr lang="en-US" b="1" i="1" dirty="0" smtClean="0">
              <a:latin typeface="Arial" charset="0"/>
            </a:endParaRPr>
          </a:p>
          <a:p>
            <a:pPr algn="ctr">
              <a:buNone/>
            </a:pPr>
            <a:r>
              <a:rPr lang="en-US" b="1" i="1" dirty="0" smtClean="0">
                <a:latin typeface="Arial" charset="0"/>
              </a:rPr>
              <a:t>6,2</a:t>
            </a:r>
            <a:r>
              <a:rPr lang="ru-RU" b="1" i="1" dirty="0" smtClean="0">
                <a:latin typeface="Arial" charset="0"/>
              </a:rPr>
              <a:t>:0,1                    -9,7+6,3</a:t>
            </a:r>
          </a:p>
          <a:p>
            <a:pPr algn="ctr">
              <a:buNone/>
            </a:pPr>
            <a:r>
              <a:rPr lang="ru-RU" b="1" i="1" dirty="0" smtClean="0">
                <a:latin typeface="Arial" charset="0"/>
              </a:rPr>
              <a:t>-6,5</a:t>
            </a:r>
            <a:r>
              <a:rPr lang="ru-RU" b="1" i="1" dirty="0" smtClean="0">
                <a:latin typeface="Arial" charset="0"/>
                <a:sym typeface="Wingdings" pitchFamily="2" charset="2"/>
              </a:rPr>
              <a:t>:(-1,3)                2,8+16,3</a:t>
            </a:r>
          </a:p>
          <a:p>
            <a:pPr>
              <a:buNone/>
            </a:pPr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509746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b="1" i="1" dirty="0" smtClean="0"/>
              <a:t>Вычисли значение выражения                 </a:t>
            </a:r>
          </a:p>
          <a:p>
            <a:pPr algn="ctr">
              <a:buNone/>
            </a:pPr>
            <a:r>
              <a:rPr lang="en-US" sz="3600" b="1" dirty="0" smtClean="0"/>
              <a:t>y=x</a:t>
            </a:r>
            <a:r>
              <a:rPr lang="en-US" sz="3600" b="1" baseline="30000" dirty="0" smtClean="0"/>
              <a:t>2</a:t>
            </a:r>
            <a:endParaRPr lang="ru-RU" sz="3600" b="1" dirty="0" smtClean="0"/>
          </a:p>
          <a:p>
            <a:pPr>
              <a:buNone/>
            </a:pPr>
            <a:r>
              <a:rPr lang="ru-RU" dirty="0" smtClean="0"/>
              <a:t>                </a:t>
            </a:r>
            <a:r>
              <a:rPr lang="ru-RU" b="1" i="1" dirty="0" smtClean="0"/>
              <a:t>При х=3;</a:t>
            </a:r>
            <a:r>
              <a:rPr lang="en-US" b="1" i="1" dirty="0" smtClean="0"/>
              <a:t> </a:t>
            </a:r>
            <a:r>
              <a:rPr lang="ru-RU" b="1" i="1" dirty="0" smtClean="0"/>
              <a:t>0,1;</a:t>
            </a:r>
            <a:r>
              <a:rPr lang="en-US" b="1" i="1" dirty="0" smtClean="0"/>
              <a:t> </a:t>
            </a:r>
            <a:r>
              <a:rPr lang="ru-RU" b="1" i="1" dirty="0" smtClean="0"/>
              <a:t>-2; -1; 0; 12; -11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i="1" dirty="0" smtClean="0"/>
              <a:t>        При каких значениях переменной              выражение имеет смысл?</a:t>
            </a:r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r>
              <a:rPr lang="ru-RU" b="1" i="1" dirty="0" smtClean="0"/>
              <a:t>а)  3Х+2  б)  3⁄(Х+8)   в) (х-3) ⁄4  </a:t>
            </a:r>
            <a:endParaRPr lang="ru-RU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C:\Documents and Settings\Администратор\Рабочий стол\wateringca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1643063"/>
            <a:ext cx="3643313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 rot="-2359601">
            <a:off x="3232150" y="3368675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Calibri" pitchFamily="34" charset="0"/>
              </a:rPr>
              <a:t>y=2x+3</a:t>
            </a:r>
            <a:endParaRPr lang="ru-RU" b="1" i="1">
              <a:latin typeface="Calibri" pitchFamily="34" charset="0"/>
            </a:endParaRP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75" y="357188"/>
            <a:ext cx="2563813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572000" y="2643188"/>
            <a:ext cx="2071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Calibri" pitchFamily="34" charset="0"/>
              </a:rPr>
              <a:t>1</a:t>
            </a:r>
            <a:r>
              <a:rPr lang="en-US" b="1" i="1">
                <a:latin typeface="Calibri" pitchFamily="34" charset="0"/>
              </a:rPr>
              <a:t>; -4; 12; 5;</a:t>
            </a:r>
          </a:p>
          <a:p>
            <a:r>
              <a:rPr lang="en-US" b="1" i="1">
                <a:latin typeface="Calibri" pitchFamily="34" charset="0"/>
              </a:rPr>
              <a:t>15; 6; 9; 2…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285875" y="5214938"/>
            <a:ext cx="2643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Область определения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6143625" y="5214938"/>
            <a:ext cx="242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Область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значений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714500" y="857250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Calibri" pitchFamily="34" charset="0"/>
              </a:rPr>
              <a:t>4</a:t>
            </a:r>
            <a:endParaRPr lang="ru-RU" b="1" i="1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285875" y="428625"/>
            <a:ext cx="415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Calibri" pitchFamily="34" charset="0"/>
              </a:rPr>
              <a:t>15</a:t>
            </a:r>
            <a:endParaRPr lang="ru-RU" b="1" i="1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285875" y="857250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Calibri" pitchFamily="34" charset="0"/>
              </a:rPr>
              <a:t>7</a:t>
            </a:r>
            <a:endParaRPr lang="ru-RU" b="1" i="1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928688" y="428625"/>
            <a:ext cx="300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2</a:t>
            </a:r>
            <a:endParaRPr lang="ru-RU" b="1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500063" y="857250"/>
            <a:ext cx="369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Calibri" pitchFamily="34" charset="0"/>
              </a:rPr>
              <a:t>-6</a:t>
            </a:r>
            <a:endParaRPr lang="ru-RU" b="1" i="1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928688" y="857250"/>
            <a:ext cx="300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Calibri" pitchFamily="34" charset="0"/>
              </a:rPr>
              <a:t>5</a:t>
            </a:r>
            <a:endParaRPr lang="ru-RU" b="1" i="1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714500" y="428625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Calibri" pitchFamily="34" charset="0"/>
              </a:rPr>
              <a:t>3</a:t>
            </a:r>
            <a:endParaRPr lang="ru-RU" b="1" i="1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571500" y="428625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Calibri" pitchFamily="34" charset="0"/>
              </a:rPr>
              <a:t>1</a:t>
            </a:r>
            <a:endParaRPr lang="ru-RU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34 -0.00393 0.00921 -0.00555 0.01407 -0.00763 C 0.0165 -0.00856 0.01875 -0.00971 0.02118 -0.01087 C 0.0224 -0.01133 0.02466 -0.01249 0.02466 -0.01249 C 0.03438 -0.01133 0.04236 -0.00809 0.05174 -0.00624 C 0.05747 -0.00347 0.06337 -0.00139 0.06945 0 C 0.0783 0.00625 0.08681 0.00995 0.09532 0.01735 C 0.0974 0.0192 0.09983 0.02059 0.10226 0.02198 C 0.10452 0.02337 0.10938 0.02522 0.10938 0.02522 C 0.11216 0.03031 0.11355 0.03424 0.11754 0.03771 C 0.11841 0.03979 0.11875 0.04233 0.11997 0.04395 C 0.12084 0.04511 0.12257 0.04442 0.12344 0.04557 C 0.12431 0.04673 0.12396 0.04881 0.12466 0.0502 C 0.12761 0.05621 0.1283 0.05321 0.13056 0.05968 C 0.13681 0.07773 0.12969 0.06246 0.13525 0.07379 C 0.13681 0.09299 0.13872 0.11312 0.13403 0.13186 C 0.13368 0.16424 0.13368 0.19663 0.13299 0.22878 C 0.13299 0.23063 0.13195 0.23202 0.13177 0.23364 C 0.13039 0.25446 0.13386 0.26209 0.12709 0.27597 C 0.12587 0.29031 0.12518 0.31229 0.1224 0.32455 C 0.12379 0.33079 0.12275 0.33565 0.12118 0.34189 C 0.11997 0.35809 0.11841 0.37613 0.11181 0.39047 C 0.11077 0.40134 0.10955 0.41291 0.10712 0.42332 C 0.10486 0.45015 0.10382 0.47629 0.10712 0.50336 C 0.10764 0.50775 0.11077 0.52834 0.11285 0.52834 " pathEditMode="relative" ptsTypes="ffffffffffffffffffffffffA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34 -0.00393 0.00921 -0.00555 0.01407 -0.00763 C 0.0165 -0.00856 0.01875 -0.00971 0.02118 -0.01087 C 0.0224 -0.01133 0.02466 -0.01249 0.02466 -0.01249 C 0.03438 -0.01133 0.04236 -0.00809 0.05174 -0.00624 C 0.05747 -0.00347 0.06337 -0.00139 0.06945 0 C 0.0783 0.00625 0.08681 0.00995 0.09532 0.01735 C 0.0974 0.0192 0.09983 0.02059 0.10226 0.02198 C 0.10452 0.02337 0.10938 0.02522 0.10938 0.02522 C 0.11216 0.03031 0.11355 0.03424 0.11754 0.03771 C 0.11841 0.03979 0.11875 0.04233 0.11997 0.04395 C 0.12084 0.04511 0.12257 0.04442 0.12344 0.04557 C 0.12431 0.04673 0.12396 0.04881 0.12466 0.0502 C 0.12761 0.05621 0.1283 0.05321 0.13056 0.05968 C 0.13681 0.07773 0.12969 0.06246 0.13525 0.07379 C 0.13681 0.09299 0.13872 0.11312 0.13403 0.13186 C 0.13368 0.16424 0.13368 0.19663 0.13299 0.22878 C 0.13299 0.23063 0.13195 0.23202 0.13177 0.23364 C 0.13039 0.25446 0.13386 0.26209 0.12709 0.27597 C 0.12587 0.29031 0.12518 0.31229 0.1224 0.32455 C 0.12379 0.33079 0.12275 0.33565 0.12118 0.34189 C 0.11997 0.35809 0.11841 0.37613 0.11181 0.39047 C 0.11077 0.40134 0.10955 0.41291 0.10712 0.42332 C 0.10486 0.45015 0.10382 0.47629 0.10712 0.50336 C 0.10764 0.50775 0.11077 0.52834 0.11285 0.52834 " pathEditMode="relative" ptsTypes="ffffffffffffffffffffffffA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34 -0.00393 0.00921 -0.00555 0.01407 -0.00763 C 0.0165 -0.00856 0.01875 -0.00971 0.02118 -0.01087 C 0.0224 -0.01133 0.02466 -0.01249 0.02466 -0.01249 C 0.03438 -0.01133 0.04236 -0.00809 0.05174 -0.00624 C 0.05747 -0.00347 0.06337 -0.00139 0.06945 0 C 0.0783 0.00625 0.08681 0.00995 0.09532 0.01735 C 0.0974 0.0192 0.09983 0.02059 0.10226 0.02198 C 0.10452 0.02337 0.10938 0.02522 0.10938 0.02522 C 0.11216 0.03031 0.11355 0.03424 0.11754 0.03771 C 0.11841 0.03979 0.11875 0.04233 0.11997 0.04395 C 0.12084 0.04511 0.12257 0.04442 0.12344 0.04557 C 0.12431 0.04673 0.12396 0.04881 0.12466 0.0502 C 0.12761 0.05621 0.1283 0.05321 0.13056 0.05968 C 0.13681 0.07773 0.12969 0.06246 0.13525 0.07379 C 0.13681 0.09299 0.13872 0.11312 0.13403 0.13186 C 0.13368 0.16424 0.13368 0.19663 0.13299 0.22878 C 0.13299 0.23063 0.13195 0.23202 0.13177 0.23364 C 0.13039 0.25446 0.13386 0.26209 0.12709 0.27597 C 0.12587 0.29031 0.12518 0.31229 0.1224 0.32455 C 0.12379 0.33079 0.12275 0.33565 0.12118 0.34189 C 0.11997 0.35809 0.11841 0.37613 0.11181 0.39047 C 0.11077 0.40134 0.10955 0.41291 0.10712 0.42332 C 0.10486 0.45015 0.10382 0.47629 0.10712 0.50336 C 0.10764 0.50775 0.11077 0.52834 0.11285 0.52834 " pathEditMode="relative" ptsTypes="ffffffffffffffffffffffffA">
                                      <p:cBhvr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34 -0.00393 0.00921 -0.00555 0.01407 -0.00763 C 0.0165 -0.00856 0.01875 -0.00971 0.02118 -0.01087 C 0.0224 -0.01133 0.02466 -0.01249 0.02466 -0.01249 C 0.03438 -0.01133 0.04236 -0.00809 0.05174 -0.00624 C 0.05747 -0.00347 0.06337 -0.00139 0.06945 0 C 0.0783 0.00625 0.08681 0.00995 0.09532 0.01735 C 0.0974 0.0192 0.09983 0.02059 0.10226 0.02198 C 0.10452 0.02337 0.10938 0.02522 0.10938 0.02522 C 0.11216 0.03031 0.11355 0.03424 0.11754 0.03771 C 0.11841 0.03979 0.11875 0.04233 0.11997 0.04395 C 0.12084 0.04511 0.12257 0.04442 0.12344 0.04557 C 0.12431 0.04673 0.12396 0.04881 0.12466 0.0502 C 0.12761 0.05621 0.1283 0.05321 0.13056 0.05968 C 0.13681 0.07773 0.12969 0.06246 0.13525 0.07379 C 0.13681 0.09299 0.13872 0.11312 0.13403 0.13186 C 0.13368 0.16424 0.13368 0.19663 0.13299 0.22878 C 0.13299 0.23063 0.13195 0.23202 0.13177 0.23364 C 0.13039 0.25446 0.13386 0.26209 0.12709 0.27597 C 0.12587 0.29031 0.12518 0.31229 0.1224 0.32455 C 0.12379 0.33079 0.12275 0.33565 0.12118 0.34189 C 0.11997 0.35809 0.11841 0.37613 0.11181 0.39047 C 0.11077 0.40134 0.10955 0.41291 0.10712 0.42332 C 0.10486 0.45015 0.10382 0.47629 0.10712 0.50336 C 0.10764 0.50775 0.11077 0.52834 0.11285 0.52834 " pathEditMode="relative" ptsTypes="ffffffffffffffffffffffffA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34 -0.00393 0.00921 -0.00555 0.01407 -0.00763 C 0.0165 -0.00856 0.01875 -0.00971 0.02118 -0.01087 C 0.0224 -0.01133 0.02466 -0.01249 0.02466 -0.01249 C 0.03438 -0.01133 0.04236 -0.00809 0.05174 -0.00624 C 0.05747 -0.00347 0.06337 -0.00139 0.06945 0 C 0.0783 0.00625 0.08681 0.00995 0.09532 0.01735 C 0.0974 0.0192 0.09983 0.02059 0.10226 0.02198 C 0.10452 0.02337 0.10938 0.02522 0.10938 0.02522 C 0.11216 0.03031 0.11355 0.03424 0.11754 0.03771 C 0.11841 0.03979 0.11875 0.04233 0.11997 0.04395 C 0.12084 0.04511 0.12257 0.04442 0.12344 0.04557 C 0.12431 0.04673 0.12396 0.04881 0.12466 0.0502 C 0.12761 0.05621 0.1283 0.05321 0.13056 0.05968 C 0.13681 0.07773 0.12969 0.06246 0.13525 0.07379 C 0.13681 0.09299 0.13872 0.11312 0.13403 0.13186 C 0.13368 0.16424 0.13368 0.19663 0.13299 0.22878 C 0.13299 0.23063 0.13195 0.23202 0.13177 0.23364 C 0.13039 0.25446 0.13386 0.26209 0.12709 0.27597 C 0.12587 0.29031 0.12518 0.31229 0.1224 0.32455 C 0.12379 0.33079 0.12275 0.33565 0.12118 0.34189 C 0.11997 0.35809 0.11841 0.37613 0.11181 0.39047 C 0.11077 0.40134 0.10955 0.41291 0.10712 0.42332 C 0.10486 0.45015 0.10382 0.47629 0.10712 0.50336 C 0.10764 0.50775 0.11077 0.52834 0.11285 0.52834 " pathEditMode="relative" ptsTypes="ffffffffffffffffffffffffA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34 -0.00393 0.00921 -0.00555 0.01407 -0.00763 C 0.0165 -0.00856 0.01875 -0.00971 0.02118 -0.01087 C 0.0224 -0.01133 0.02466 -0.01249 0.02466 -0.01249 C 0.03438 -0.01133 0.04236 -0.00809 0.05174 -0.00624 C 0.05747 -0.00347 0.06337 -0.00139 0.06945 0 C 0.0783 0.00625 0.08681 0.00995 0.09532 0.01735 C 0.0974 0.0192 0.09983 0.02059 0.10226 0.02198 C 0.10452 0.02337 0.10938 0.02522 0.10938 0.02522 C 0.11216 0.03031 0.11355 0.03424 0.11754 0.03771 C 0.11841 0.03979 0.11875 0.04233 0.11997 0.04395 C 0.12084 0.04511 0.12257 0.04442 0.12344 0.04557 C 0.12431 0.04673 0.12396 0.04881 0.12466 0.0502 C 0.12761 0.05621 0.1283 0.05321 0.13056 0.05968 C 0.13681 0.07773 0.12969 0.06246 0.13525 0.07379 C 0.13681 0.09299 0.13872 0.11312 0.13403 0.13186 C 0.13368 0.16424 0.13368 0.19663 0.13299 0.22878 C 0.13299 0.23063 0.13195 0.23202 0.13177 0.23364 C 0.13039 0.25446 0.13386 0.26209 0.12709 0.27597 C 0.12587 0.29031 0.12518 0.31229 0.1224 0.32455 C 0.12379 0.33079 0.12275 0.33565 0.12118 0.34189 C 0.11997 0.35809 0.11841 0.37613 0.11181 0.39047 C 0.11077 0.40134 0.10955 0.41291 0.10712 0.42332 C 0.10486 0.45015 0.10382 0.47629 0.10712 0.50336 C 0.10764 0.50775 0.11077 0.52834 0.11285 0.52834 " pathEditMode="relative" ptsTypes="ffffffffffffffffffffffffA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34 -0.00393 0.00921 -0.00555 0.01407 -0.00763 C 0.0165 -0.00856 0.01875 -0.00971 0.02118 -0.01087 C 0.0224 -0.01133 0.02466 -0.01249 0.02466 -0.01249 C 0.03438 -0.01133 0.04236 -0.00809 0.05174 -0.00624 C 0.05747 -0.00347 0.06337 -0.00139 0.06945 0 C 0.0783 0.00625 0.08681 0.00995 0.09532 0.01735 C 0.0974 0.0192 0.09983 0.02059 0.10226 0.02198 C 0.10452 0.02337 0.10938 0.02522 0.10938 0.02522 C 0.11216 0.03031 0.11355 0.03424 0.11754 0.03771 C 0.11841 0.03979 0.11875 0.04233 0.11997 0.04395 C 0.12084 0.04511 0.12257 0.04442 0.12344 0.04557 C 0.12431 0.04673 0.12396 0.04881 0.12466 0.0502 C 0.12761 0.05621 0.1283 0.05321 0.13056 0.05968 C 0.13681 0.07773 0.12969 0.06246 0.13525 0.07379 C 0.13681 0.09299 0.13872 0.11312 0.13403 0.13186 C 0.13368 0.16424 0.13368 0.19663 0.13299 0.22878 C 0.13299 0.23063 0.13195 0.23202 0.13177 0.23364 C 0.13039 0.25446 0.13386 0.26209 0.12709 0.27597 C 0.12587 0.29031 0.12518 0.31229 0.1224 0.32455 C 0.12379 0.33079 0.12275 0.33565 0.12118 0.34189 C 0.11997 0.35809 0.11841 0.37613 0.11181 0.39047 C 0.11077 0.40134 0.10955 0.41291 0.10712 0.42332 C 0.10486 0.45015 0.10382 0.47629 0.10712 0.50336 C 0.10764 0.50775 0.11077 0.52834 0.11285 0.52834 " pathEditMode="relative" ptsTypes="ffffffffffffffffffffffffA">
                                      <p:cBhvr>
                                        <p:cTn id="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34 -0.00393 0.00921 -0.00555 0.01407 -0.00763 C 0.0165 -0.00856 0.01875 -0.00971 0.02118 -0.01087 C 0.0224 -0.01133 0.02466 -0.01249 0.02466 -0.01249 C 0.03438 -0.01133 0.04236 -0.00809 0.05174 -0.00624 C 0.05747 -0.00347 0.06337 -0.00139 0.06945 0 C 0.0783 0.00625 0.08681 0.00995 0.09532 0.01735 C 0.0974 0.0192 0.09983 0.02059 0.10226 0.02198 C 0.10452 0.02337 0.10938 0.02522 0.10938 0.02522 C 0.11216 0.03031 0.11355 0.03424 0.11754 0.03771 C 0.11841 0.03979 0.11875 0.04233 0.11997 0.04395 C 0.12084 0.04511 0.12257 0.04442 0.12344 0.04557 C 0.12431 0.04673 0.12396 0.04881 0.12466 0.0502 C 0.12761 0.05621 0.1283 0.05321 0.13056 0.05968 C 0.13681 0.07773 0.12969 0.06246 0.13525 0.07379 C 0.13681 0.09299 0.13872 0.11312 0.13403 0.13186 C 0.13368 0.16424 0.13368 0.19663 0.13299 0.22878 C 0.13299 0.23063 0.13195 0.23202 0.13177 0.23364 C 0.13039 0.25446 0.13386 0.26209 0.12709 0.27597 C 0.12587 0.29031 0.12518 0.31229 0.1224 0.32455 C 0.12379 0.33079 0.12275 0.33565 0.12118 0.34189 C 0.11997 0.35809 0.11841 0.37613 0.11181 0.39047 C 0.11077 0.40134 0.10955 0.41291 0.10712 0.42332 C 0.10486 0.45015 0.10382 0.47629 0.10712 0.50336 C 0.10764 0.50775 0.11077 0.52834 0.11285 0.52834 " pathEditMode="relative" ptsTypes="ffffffffffffffffffffffffA">
                                      <p:cBhvr>
                                        <p:cTn id="6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285 0.52833 C 0.11893 0.52556 0.11598 0.52833 0.11876 0.51723 C 0.1191 0.51561 0.11997 0.5126 0.11997 0.5126 C 0.1191 0.49595 0.1198 0.48299 0.10938 0.47189 C 0.1073 0.46981 0.10452 0.46911 0.10226 0.46726 C 0.09757 0.45709 0.1033 0.46703 0.0941 0.46079 C 0.09271 0.45986 0.09202 0.45709 0.09063 0.45616 C 0.08837 0.45454 0.08351 0.45315 0.08351 0.45315 C 0.0757 0.44598 0.07448 0.44413 0.0658 0.44205 C 0.0599 0.43927 0.05417 0.44089 0.04827 0.44367 C 0.03924 0.455 0.02987 0.45616 0.01754 0.45616 " pathEditMode="relative" ptsTypes="ffffffffffA"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285 0.52834 C 0.1066 0.53065 0.1066 0.53736 0.1033 0.54383 C 0.10122 0.548 0.09931 0.54915 0.09636 0.5517 C 0.09358 0.56257 0.08611 0.56558 0.08108 0.57367 C 0.0783 0.57807 0.07587 0.58408 0.07275 0.58779 C 0.07118 0.58964 0.06424 0.59727 0.06094 0.59727 " pathEditMode="relative" ptsTypes="fffffA">
                                      <p:cBhvr>
                                        <p:cTn id="6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285 0.52833 C 0.08455 0.52833 0.05643 0.52833 0.02813 0.52833 " pathEditMode="relative" ptsTypes="fA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285 0.52833 C 0.11562 0.54267 0.11858 0.55725 0.12812 0.56604 C 0.13194 0.5739 0.13559 0.57275 0.14097 0.57691 C 0.15451 0.58686 0.14167 0.58015 0.15521 0.58639 C 0.1566 0.58709 0.15746 0.58871 0.15868 0.5894 C 0.17604 0.59912 0.19531 0.60513 0.21406 0.60513 " pathEditMode="relative" ptsTypes="fffffA">
                                      <p:cBhvr>
                                        <p:cTn id="7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285 0.52833 C 0.12379 0.53088 0.13333 0.53342 0.14462 0.53458 C 0.16059 0.53412 0.17674 0.53296 0.19271 0.53296 " pathEditMode="relative" ptsTypes="ffA">
                                      <p:cBhvr>
                                        <p:cTn id="7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19 0.52834 C 0.13628 0.52787 0.12048 0.52787 0.10486 0.52695 C 0.09461 0.52625 0.08854 0.50983 0.08124 0.50335 C 0.07829 0.49734 0.07777 0.49503 0.0743 0.48924 C 0.07256 0.48624 0.071 0.483 0.06944 0.47976 C 0.06874 0.47814 0.06718 0.47513 0.06718 0.47513 C 0.07152 0.47328 0.07552 0.47051 0.08003 0.47051 " pathEditMode="relative" ptsTypes="ffffffA">
                                      <p:cBhvr>
                                        <p:cTn id="7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24 0.52833 C 0.06632 0.53111 0.06702 0.53527 0.06303 0.53944 C 0.06094 0.54152 0.05816 0.54221 0.05591 0.54406 C 0.05434 0.54753 0.0533 0.55239 0.05122 0.55517 " pathEditMode="relative" ptsTypes="fffA">
                                      <p:cBhvr>
                                        <p:cTn id="7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785 0.52833 C 0.22639 0.52833 0.21511 0.52833 0.20365 0.52833 " pathEditMode="relative" ptsTypes="fA">
                                      <p:cBhvr>
                                        <p:cTn id="7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00"/>
                            </p:stCondLst>
                            <p:childTnLst>
                              <p:par>
                                <p:cTn id="9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4.44444E-6 0.00046 C 0.00105 -0.00694 0.00209 -0.00949 0.0066 -0.01365 C 0.00799 -0.01689 0.00834 -0.02244 0.01094 -0.02337 C 0.01858 -0.02614 0.025 -0.03216 0.0323 -0.03586 C 0.03733 -0.03863 0.0441 -0.04002 0.04931 -0.04095 C 0.05816 -0.04465 0.0691 -0.04604 0.0783 -0.04719 C 0.10174 -0.05691 0.15139 -0.05367 0.1816 -0.04095 C 0.18351 -0.03239 0.18195 -0.03771 0.18716 -0.0266 C 0.18803 -0.02499 0.18941 -0.02175 0.18941 -0.02152 C 0.19184 -0.00926 0.19428 0.00717 0.19966 0.01781 C 0.21198 0.07032 0.21754 0.12792 0.21754 0.18297 " pathEditMode="relative" rAng="0" ptsTypes="ffffffffffA">
                                      <p:cBhvr>
                                        <p:cTn id="9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9" grpId="1"/>
      <p:bldP spid="10" grpId="0"/>
      <p:bldP spid="11" grpId="0"/>
      <p:bldP spid="12" grpId="0"/>
      <p:bldP spid="12" grpId="1"/>
      <p:bldP spid="12" grpId="2"/>
      <p:bldP spid="13" grpId="0"/>
      <p:bldP spid="13" grpId="1"/>
      <p:bldP spid="13" grpId="2"/>
      <p:bldP spid="14" grpId="0"/>
      <p:bldP spid="14" grpId="1"/>
      <p:bldP spid="14" grpId="2"/>
      <p:bldP spid="15" grpId="0"/>
      <p:bldP spid="15" grpId="1"/>
      <p:bldP spid="15" grpId="2"/>
      <p:bldP spid="16" grpId="0"/>
      <p:bldP spid="16" grpId="1"/>
      <p:bldP spid="16" grpId="2"/>
      <p:bldP spid="17" grpId="0"/>
      <p:bldP spid="17" grpId="1"/>
      <p:bldP spid="17" grpId="2"/>
      <p:bldP spid="18" grpId="0"/>
      <p:bldP spid="18" grpId="1"/>
      <p:bldP spid="18" grpId="2"/>
      <p:bldP spid="19" grpId="0"/>
      <p:bldP spid="19" grpId="1"/>
      <p:bldP spid="19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Documents and Settings\Администратор\Рабочий стол\wateringca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1643063"/>
            <a:ext cx="3643313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75" y="357188"/>
            <a:ext cx="2563813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572000" y="2643188"/>
            <a:ext cx="20716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8; -5; 10; 5;</a:t>
            </a:r>
          </a:p>
          <a:p>
            <a:r>
              <a:rPr lang="en-US" b="1" i="1" dirty="0">
                <a:latin typeface="Calibri" pitchFamily="34" charset="0"/>
              </a:rPr>
              <a:t>11; 7; 9; 2…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285875" y="5214938"/>
            <a:ext cx="2643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Область определения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6143625" y="5214938"/>
            <a:ext cx="2428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Область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значений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714500" y="8572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4</a:t>
            </a:r>
            <a:endParaRPr lang="ru-RU" b="1" i="1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285875" y="428625"/>
            <a:ext cx="419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13</a:t>
            </a:r>
            <a:endParaRPr lang="ru-RU" b="1" i="1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285875" y="8572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7</a:t>
            </a:r>
            <a:endParaRPr lang="ru-RU" b="1" i="1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928688" y="428625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2</a:t>
            </a:r>
            <a:endParaRPr lang="ru-RU" b="1" i="1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500063" y="857250"/>
            <a:ext cx="37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-6</a:t>
            </a:r>
            <a:endParaRPr lang="ru-RU" b="1" i="1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928688" y="8572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5</a:t>
            </a:r>
            <a:endParaRPr lang="ru-RU" b="1" i="1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714500" y="428625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3</a:t>
            </a:r>
            <a:endParaRPr lang="ru-RU" b="1" i="1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571500" y="428625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3</a:t>
            </a:r>
            <a:endParaRPr lang="ru-RU" b="1" i="1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 rot="-2984117">
            <a:off x="3212307" y="3591719"/>
            <a:ext cx="412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Y</a:t>
            </a:r>
            <a:r>
              <a:rPr lang="ru-RU" dirty="0">
                <a:latin typeface="Calibri" pitchFamily="34" charset="0"/>
              </a:rPr>
              <a:t>=</a:t>
            </a: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 rot="-3073790">
            <a:off x="3444875" y="3194051"/>
            <a:ext cx="301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2</a:t>
            </a:r>
            <a:endParaRPr lang="ru-RU">
              <a:latin typeface="Calibri" pitchFamily="34" charset="0"/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 rot="-3057595">
            <a:off x="3331369" y="3209132"/>
            <a:ext cx="530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___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 rot="-2945633">
            <a:off x="3547069" y="3318776"/>
            <a:ext cx="4714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x-2</a:t>
            </a:r>
            <a:endParaRPr lang="ru-RU" dirty="0">
              <a:latin typeface="Calibri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2928938" y="4643438"/>
            <a:ext cx="214312" cy="214312"/>
          </a:xfrm>
          <a:prstGeom prst="line">
            <a:avLst/>
          </a:prstGeom>
          <a:ln w="22225" cmpd="sng">
            <a:solidFill>
              <a:srgbClr val="FF000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2928938" y="4643438"/>
            <a:ext cx="214312" cy="214312"/>
          </a:xfrm>
          <a:prstGeom prst="line">
            <a:avLst/>
          </a:prstGeom>
          <a:ln w="22225" cmpd="sng">
            <a:solidFill>
              <a:srgbClr val="FF0000"/>
            </a:solidFill>
            <a:head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34 -0.00393 0.00921 -0.00555 0.01407 -0.00763 C 0.0165 -0.00856 0.01875 -0.00971 0.02118 -0.01087 C 0.0224 -0.01133 0.02466 -0.01249 0.02466 -0.01249 C 0.03438 -0.01133 0.04236 -0.00809 0.05174 -0.00624 C 0.05747 -0.00347 0.06337 -0.00139 0.06945 0 C 0.0783 0.00625 0.08681 0.00995 0.09532 0.01735 C 0.0974 0.0192 0.09983 0.02059 0.10226 0.02198 C 0.10452 0.02337 0.10938 0.02522 0.10938 0.02522 C 0.11216 0.03031 0.11355 0.03424 0.11754 0.03771 C 0.11841 0.03979 0.11875 0.04233 0.11997 0.04395 C 0.12084 0.04511 0.12257 0.04442 0.12344 0.04557 C 0.12431 0.04673 0.12396 0.04881 0.12466 0.0502 C 0.12761 0.05621 0.1283 0.05321 0.13056 0.05968 C 0.13681 0.07773 0.12969 0.06246 0.13525 0.07379 C 0.13681 0.09299 0.13872 0.11312 0.13403 0.13186 C 0.13368 0.16424 0.13368 0.19663 0.13299 0.22878 C 0.13299 0.23063 0.13195 0.23202 0.13177 0.23364 C 0.13039 0.25446 0.13386 0.26209 0.12709 0.27597 C 0.12587 0.29031 0.12518 0.31229 0.1224 0.32455 C 0.12379 0.33079 0.12275 0.33565 0.12118 0.34189 C 0.11997 0.35809 0.11841 0.37613 0.11181 0.39047 C 0.11077 0.40134 0.10955 0.41291 0.10712 0.42332 C 0.10486 0.45015 0.10382 0.47629 0.10712 0.50336 C 0.10764 0.50775 0.11077 0.52834 0.11285 0.52834 " pathEditMode="relative" ptsTypes="ffffffffffffffffffffffffA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34 -0.00393 0.00921 -0.00555 0.01407 -0.00763 C 0.0165 -0.00856 0.01875 -0.00971 0.02118 -0.01087 C 0.0224 -0.01133 0.02466 -0.01249 0.02466 -0.01249 C 0.03438 -0.01133 0.04236 -0.00809 0.05174 -0.00624 C 0.05747 -0.00347 0.06337 -0.00139 0.06945 0 C 0.0783 0.00625 0.08681 0.00995 0.09532 0.01735 C 0.0974 0.0192 0.09983 0.02059 0.10226 0.02198 C 0.10452 0.02337 0.10938 0.02522 0.10938 0.02522 C 0.11216 0.03031 0.11355 0.03424 0.11754 0.03771 C 0.11841 0.03979 0.11875 0.04233 0.11997 0.04395 C 0.12084 0.04511 0.12257 0.04442 0.12344 0.04557 C 0.12431 0.04673 0.12396 0.04881 0.12466 0.0502 C 0.12761 0.05621 0.1283 0.05321 0.13056 0.05968 C 0.13681 0.07773 0.12969 0.06246 0.13525 0.07379 C 0.13681 0.09299 0.13872 0.11312 0.13403 0.13186 C 0.13368 0.16424 0.13368 0.19663 0.13299 0.22878 C 0.13299 0.23063 0.13195 0.23202 0.13177 0.23364 C 0.13039 0.25446 0.13386 0.26209 0.12709 0.27597 C 0.12587 0.29031 0.12518 0.31229 0.1224 0.32455 C 0.12379 0.33079 0.12275 0.33565 0.12118 0.34189 C 0.11997 0.35809 0.11841 0.37613 0.11181 0.39047 C 0.11077 0.40134 0.10955 0.41291 0.10712 0.42332 C 0.10486 0.45015 0.10382 0.47629 0.10712 0.50336 C 0.10764 0.50775 0.11077 0.52834 0.11285 0.52834 " pathEditMode="relative" ptsTypes="ffffffffffffffffffffffffA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34 -0.00393 0.00921 -0.00555 0.01407 -0.00763 C 0.0165 -0.00856 0.01875 -0.00971 0.02118 -0.01087 C 0.0224 -0.01133 0.02466 -0.01249 0.02466 -0.01249 C 0.03438 -0.01133 0.04236 -0.00809 0.05174 -0.00624 C 0.05747 -0.00347 0.06337 -0.00139 0.06945 0 C 0.0783 0.00625 0.08681 0.00995 0.09532 0.01735 C 0.0974 0.0192 0.09983 0.02059 0.10226 0.02198 C 0.10452 0.02337 0.10938 0.02522 0.10938 0.02522 C 0.11216 0.03031 0.11355 0.03424 0.11754 0.03771 C 0.11841 0.03979 0.11875 0.04233 0.11997 0.04395 C 0.12084 0.04511 0.12257 0.04442 0.12344 0.04557 C 0.12431 0.04673 0.12396 0.04881 0.12466 0.0502 C 0.12761 0.05621 0.1283 0.05321 0.13056 0.05968 C 0.13681 0.07773 0.12969 0.06246 0.13525 0.07379 C 0.13681 0.09299 0.13872 0.11312 0.13403 0.13186 C 0.13368 0.16424 0.13368 0.19663 0.13299 0.22878 C 0.13299 0.23063 0.13195 0.23202 0.13177 0.23364 C 0.13039 0.25446 0.13386 0.26209 0.12709 0.27597 C 0.12587 0.29031 0.12518 0.31229 0.1224 0.32455 C 0.12379 0.33079 0.12275 0.33565 0.12118 0.34189 C 0.11997 0.35809 0.11841 0.37613 0.11181 0.39047 C 0.11077 0.40134 0.10955 0.41291 0.10712 0.42332 C 0.10486 0.45015 0.10382 0.47629 0.10712 0.50336 C 0.10764 0.50775 0.11077 0.52834 0.11285 0.52834 " pathEditMode="relative" ptsTypes="ffffffffffffffffffffffffA">
                                      <p:cBhvr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34 -0.00393 0.00921 -0.00555 0.01407 -0.00763 C 0.0165 -0.00856 0.01875 -0.00971 0.02118 -0.01087 C 0.0224 -0.01133 0.02466 -0.01249 0.02466 -0.01249 C 0.03438 -0.01133 0.04236 -0.00809 0.05174 -0.00624 C 0.05747 -0.00347 0.06337 -0.00139 0.06945 0 C 0.0783 0.00625 0.08681 0.00995 0.09532 0.01735 C 0.0974 0.0192 0.09983 0.02059 0.10226 0.02198 C 0.10452 0.02337 0.10938 0.02522 0.10938 0.02522 C 0.11216 0.03031 0.11355 0.03424 0.11754 0.03771 C 0.11841 0.03979 0.11875 0.04233 0.11997 0.04395 C 0.12084 0.04511 0.12257 0.04442 0.12344 0.04557 C 0.12431 0.04673 0.12396 0.04881 0.12466 0.0502 C 0.12761 0.05621 0.1283 0.05321 0.13056 0.05968 C 0.13681 0.07773 0.12969 0.06246 0.13525 0.07379 C 0.13681 0.09299 0.13872 0.11312 0.13403 0.13186 C 0.13368 0.16424 0.13368 0.19663 0.13299 0.22878 C 0.13299 0.23063 0.13195 0.23202 0.13177 0.23364 C 0.13039 0.25446 0.13386 0.26209 0.12709 0.27597 C 0.12587 0.29031 0.12518 0.31229 0.1224 0.32455 C 0.12379 0.33079 0.12275 0.33565 0.12118 0.34189 C 0.11997 0.35809 0.11841 0.37613 0.11181 0.39047 C 0.11077 0.40134 0.10955 0.41291 0.10712 0.42332 C 0.10486 0.45015 0.10382 0.47629 0.10712 0.50336 C 0.10764 0.50775 0.11077 0.52834 0.11285 0.52834 " pathEditMode="relative" ptsTypes="ffffffffffffffffffffffffA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34 -0.00393 0.00921 -0.00555 0.01407 -0.00763 C 0.0165 -0.00856 0.01875 -0.00971 0.02118 -0.01087 C 0.0224 -0.01133 0.02466 -0.01249 0.02466 -0.01249 C 0.03438 -0.01133 0.04236 -0.00809 0.05174 -0.00624 C 0.05747 -0.00347 0.06337 -0.00139 0.06945 0 C 0.0783 0.00625 0.08681 0.00995 0.09532 0.01735 C 0.0974 0.0192 0.09983 0.02059 0.10226 0.02198 C 0.10452 0.02337 0.10938 0.02522 0.10938 0.02522 C 0.11216 0.03031 0.11355 0.03424 0.11754 0.03771 C 0.11841 0.03979 0.11875 0.04233 0.11997 0.04395 C 0.12084 0.04511 0.12257 0.04442 0.12344 0.04557 C 0.12431 0.04673 0.12396 0.04881 0.12466 0.0502 C 0.12761 0.05621 0.1283 0.05321 0.13056 0.05968 C 0.13681 0.07773 0.12969 0.06246 0.13525 0.07379 C 0.13681 0.09299 0.13872 0.11312 0.13403 0.13186 C 0.13368 0.16424 0.13368 0.19663 0.13299 0.22878 C 0.13299 0.23063 0.13195 0.23202 0.13177 0.23364 C 0.13039 0.25446 0.13386 0.26209 0.12709 0.27597 C 0.12587 0.29031 0.12518 0.31229 0.1224 0.32455 C 0.12379 0.33079 0.12275 0.33565 0.12118 0.34189 C 0.11997 0.35809 0.11841 0.37613 0.11181 0.39047 C 0.11077 0.40134 0.10955 0.41291 0.10712 0.42332 C 0.10486 0.45015 0.10382 0.47629 0.10712 0.50336 C 0.10764 0.50775 0.11077 0.52834 0.11285 0.52834 " pathEditMode="relative" ptsTypes="ffffffffffffffffffffffffA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34 -0.00393 0.00921 -0.00555 0.01407 -0.00763 C 0.0165 -0.00856 0.01875 -0.00971 0.02118 -0.01087 C 0.0224 -0.01133 0.02466 -0.01249 0.02466 -0.01249 C 0.03438 -0.01133 0.04236 -0.00809 0.05174 -0.00624 C 0.05747 -0.00347 0.06337 -0.00139 0.06945 0 C 0.0783 0.00625 0.08681 0.00995 0.09532 0.01735 C 0.0974 0.0192 0.09983 0.02059 0.10226 0.02198 C 0.10452 0.02337 0.10938 0.02522 0.10938 0.02522 C 0.11216 0.03031 0.11355 0.03424 0.11754 0.03771 C 0.11841 0.03979 0.11875 0.04233 0.11997 0.04395 C 0.12084 0.04511 0.12257 0.04442 0.12344 0.04557 C 0.12431 0.04673 0.12396 0.04881 0.12466 0.0502 C 0.12761 0.05621 0.1283 0.05321 0.13056 0.05968 C 0.13681 0.07773 0.12969 0.06246 0.13525 0.07379 C 0.13681 0.09299 0.13872 0.11312 0.13403 0.13186 C 0.13368 0.16424 0.13368 0.19663 0.13299 0.22878 C 0.13299 0.23063 0.13195 0.23202 0.13177 0.23364 C 0.13039 0.25446 0.13386 0.26209 0.12709 0.27597 C 0.12587 0.29031 0.12518 0.31229 0.1224 0.32455 C 0.12379 0.33079 0.12275 0.33565 0.12118 0.34189 C 0.11997 0.35809 0.11841 0.37613 0.11181 0.39047 C 0.11077 0.40134 0.10955 0.41291 0.10712 0.42332 C 0.10486 0.45015 0.10382 0.47629 0.10712 0.50336 C 0.10764 0.50775 0.11077 0.52834 0.11285 0.52834 " pathEditMode="relative" ptsTypes="ffffffffffffffffffffffffA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34 -0.00393 0.00921 -0.00555 0.01407 -0.00763 C 0.0165 -0.00856 0.01875 -0.00971 0.02118 -0.01087 C 0.0224 -0.01133 0.02466 -0.01249 0.02466 -0.01249 C 0.03438 -0.01133 0.04236 -0.00809 0.05174 -0.00624 C 0.05747 -0.00347 0.06337 -0.00139 0.06945 0 C 0.0783 0.00625 0.08681 0.00995 0.09532 0.01735 C 0.0974 0.0192 0.09983 0.02059 0.10226 0.02198 C 0.10452 0.02337 0.10938 0.02522 0.10938 0.02522 C 0.11216 0.03031 0.11355 0.03424 0.11754 0.03771 C 0.11841 0.03979 0.11875 0.04233 0.11997 0.04395 C 0.12084 0.04511 0.12257 0.04442 0.12344 0.04557 C 0.12431 0.04673 0.12396 0.04881 0.12466 0.0502 C 0.12761 0.05621 0.1283 0.05321 0.13056 0.05968 C 0.13681 0.07773 0.12969 0.06246 0.13525 0.07379 C 0.13681 0.09299 0.13872 0.11312 0.13403 0.13186 C 0.13368 0.16424 0.13368 0.19663 0.13299 0.22878 C 0.13299 0.23063 0.13195 0.23202 0.13177 0.23364 C 0.13039 0.25446 0.13386 0.26209 0.12709 0.27597 C 0.12587 0.29031 0.12518 0.31229 0.1224 0.32455 C 0.12379 0.33079 0.12275 0.33565 0.12118 0.34189 C 0.11997 0.35809 0.11841 0.37613 0.11181 0.39047 C 0.11077 0.40134 0.10955 0.41291 0.10712 0.42332 C 0.10486 0.45015 0.10382 0.47629 0.10712 0.50336 C 0.10764 0.50775 0.11077 0.52834 0.11285 0.52834 " pathEditMode="relative" ptsTypes="ffffffffffffffffffffffffA">
                                      <p:cBhvr>
                                        <p:cTn id="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34 -0.00393 0.00921 -0.00555 0.01407 -0.00763 C 0.0165 -0.00856 0.01875 -0.00971 0.02118 -0.01087 C 0.0224 -0.01133 0.02466 -0.01249 0.02466 -0.01249 C 0.03438 -0.01133 0.04236 -0.00809 0.05174 -0.00624 C 0.05747 -0.00347 0.06337 -0.00139 0.06945 0 C 0.0783 0.00625 0.08681 0.00995 0.09532 0.01735 C 0.0974 0.0192 0.09983 0.02059 0.10226 0.02198 C 0.10452 0.02337 0.10938 0.02522 0.10938 0.02522 C 0.11216 0.03031 0.11355 0.03424 0.11754 0.03771 C 0.11841 0.03979 0.11875 0.04233 0.11997 0.04395 C 0.12084 0.04511 0.12257 0.04442 0.12344 0.04557 C 0.12431 0.04673 0.12396 0.04881 0.12466 0.0502 C 0.12761 0.05621 0.1283 0.05321 0.13056 0.05968 C 0.13681 0.07773 0.12969 0.06246 0.13525 0.07379 C 0.13681 0.09299 0.13872 0.11312 0.13403 0.13186 C 0.13368 0.16424 0.13368 0.19663 0.13299 0.22878 C 0.13299 0.23063 0.13195 0.23202 0.13177 0.23364 C 0.13039 0.25446 0.13386 0.26209 0.12709 0.27597 C 0.12587 0.29031 0.12518 0.31229 0.1224 0.32455 C 0.12379 0.33079 0.12275 0.33565 0.12118 0.34189 C 0.11997 0.35809 0.11841 0.37613 0.11181 0.39047 C 0.11077 0.40134 0.10955 0.41291 0.10712 0.42332 C 0.10486 0.45015 0.10382 0.47629 0.10712 0.50336 C 0.10764 0.50775 0.11077 0.52834 0.11285 0.52834 " pathEditMode="relative" ptsTypes="ffffffffffffffffffffffffA">
                                      <p:cBhvr>
                                        <p:cTn id="6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285 0.52833 C 0.11893 0.52556 0.11598 0.52833 0.11876 0.51723 C 0.1191 0.51561 0.11997 0.5126 0.11997 0.5126 C 0.1191 0.49595 0.1198 0.48299 0.10938 0.47189 C 0.1073 0.46981 0.10452 0.46911 0.10226 0.46726 C 0.09757 0.45709 0.1033 0.46703 0.0941 0.46079 C 0.09271 0.45986 0.09202 0.45709 0.09063 0.45616 C 0.08837 0.45454 0.08351 0.45315 0.08351 0.45315 C 0.0757 0.44598 0.07448 0.44413 0.0658 0.44205 C 0.0599 0.43927 0.05417 0.44089 0.04827 0.44367 C 0.03924 0.455 0.02987 0.45616 0.01754 0.45616 " pathEditMode="relative" ptsTypes="ffffffffffA"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285 0.52834 C 0.1066 0.53065 0.1066 0.53736 0.1033 0.54383 C 0.10122 0.548 0.09931 0.54915 0.09636 0.5517 C 0.09358 0.56257 0.08611 0.56558 0.08108 0.57367 C 0.0783 0.57807 0.07587 0.58408 0.07275 0.58779 C 0.07118 0.58964 0.06424 0.59727 0.06094 0.59727 " pathEditMode="relative" ptsTypes="fffffA">
                                      <p:cBhvr>
                                        <p:cTn id="6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285 0.52833 C 0.08455 0.52833 0.05643 0.52833 0.02813 0.52833 " pathEditMode="relative" ptsTypes="fA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285 0.52833 C 0.11562 0.54267 0.11858 0.55725 0.12812 0.56604 C 0.13194 0.5739 0.13559 0.57275 0.14097 0.57691 C 0.15451 0.58686 0.14167 0.58015 0.15521 0.58639 C 0.1566 0.58709 0.15746 0.58871 0.15868 0.5894 C 0.17604 0.59912 0.19531 0.60513 0.21406 0.60513 " pathEditMode="relative" ptsTypes="fffffA">
                                      <p:cBhvr>
                                        <p:cTn id="7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285 0.52833 C 0.12379 0.53088 0.13333 0.53342 0.14462 0.53458 C 0.16059 0.53412 0.17674 0.53296 0.19271 0.53296 " pathEditMode="relative" ptsTypes="ffA">
                                      <p:cBhvr>
                                        <p:cTn id="7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19 0.52834 C 0.13628 0.52787 0.12048 0.52787 0.10486 0.52695 C 0.09461 0.52625 0.08854 0.50983 0.08124 0.50335 C 0.07829 0.49734 0.07777 0.49503 0.0743 0.48924 C 0.07256 0.48624 0.071 0.483 0.06944 0.47976 C 0.06874 0.47814 0.06718 0.47513 0.06718 0.47513 C 0.07152 0.47328 0.07552 0.47051 0.08003 0.47051 " pathEditMode="relative" ptsTypes="ffffffA">
                                      <p:cBhvr>
                                        <p:cTn id="7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24 0.52833 C 0.06632 0.53111 0.06702 0.53527 0.06303 0.53944 C 0.06094 0.54152 0.05816 0.54221 0.05591 0.54406 C 0.05434 0.54753 0.0533 0.55239 0.05122 0.55517 " pathEditMode="relative" ptsTypes="fffA">
                                      <p:cBhvr>
                                        <p:cTn id="7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785 0.52833 C 0.22639 0.52833 0.21511 0.52833 0.20365 0.52833 " pathEditMode="relative" ptsTypes="fA">
                                      <p:cBhvr>
                                        <p:cTn id="7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800"/>
                            </p:stCondLst>
                            <p:childTnLst>
                              <p:par>
                                <p:cTn id="1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4.44444E-6 0.00046 C 0.00105 -0.00694 0.00209 -0.00949 0.0066 -0.01365 C 0.00799 -0.01689 0.00834 -0.02244 0.01094 -0.02337 C 0.01858 -0.02614 0.025 -0.03216 0.0323 -0.03586 C 0.03733 -0.03863 0.0441 -0.04002 0.04931 -0.04095 C 0.05816 -0.04465 0.0691 -0.04604 0.0783 -0.04719 C 0.10174 -0.05691 0.15139 -0.05367 0.1816 -0.04095 C 0.18351 -0.03239 0.18195 -0.03771 0.18716 -0.0266 C 0.18803 -0.02499 0.18941 -0.02175 0.18941 -0.02152 C 0.19184 -0.00926 0.19428 0.00717 0.19966 0.01781 C 0.21198 0.07032 0.21754 0.12792 0.21754 0.18297 " pathEditMode="relative" rAng="0" ptsTypes="ffffffffffA">
                                      <p:cBhvr>
                                        <p:cTn id="1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1" grpId="0"/>
      <p:bldP spid="12" grpId="0"/>
      <p:bldP spid="12" grpId="1"/>
      <p:bldP spid="12" grpId="2"/>
      <p:bldP spid="13" grpId="0"/>
      <p:bldP spid="13" grpId="1"/>
      <p:bldP spid="13" grpId="2"/>
      <p:bldP spid="14" grpId="0"/>
      <p:bldP spid="14" grpId="1"/>
      <p:bldP spid="14" grpId="2"/>
      <p:bldP spid="15" grpId="0"/>
      <p:bldP spid="15" grpId="1"/>
      <p:bldP spid="15" grpId="2"/>
      <p:bldP spid="16" grpId="0"/>
      <p:bldP spid="16" grpId="1"/>
      <p:bldP spid="16" grpId="2"/>
      <p:bldP spid="17" grpId="0"/>
      <p:bldP spid="17" grpId="1"/>
      <p:bldP spid="17" grpId="2"/>
      <p:bldP spid="18" grpId="0"/>
      <p:bldP spid="18" grpId="1"/>
      <p:bldP spid="18" grpId="2"/>
      <p:bldP spid="19" grpId="0"/>
      <p:bldP spid="19" grpId="1"/>
      <p:bldP spid="19" grpId="2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Documents and Settings\Администратор\Рабочий стол\wateringca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1643063"/>
            <a:ext cx="3643313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 rot="-2359601">
            <a:off x="3259138" y="3373438"/>
            <a:ext cx="63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y=x</a:t>
            </a:r>
            <a:r>
              <a:rPr lang="en-US" baseline="30000" dirty="0"/>
              <a:t>2</a:t>
            </a:r>
            <a:endParaRPr lang="ru-RU" dirty="0"/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75" y="357188"/>
            <a:ext cx="2563813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572000" y="2643188"/>
            <a:ext cx="20716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0; 1; 9; 12;</a:t>
            </a:r>
          </a:p>
          <a:p>
            <a:r>
              <a:rPr lang="en-US" b="1" i="1" dirty="0">
                <a:latin typeface="Calibri" pitchFamily="34" charset="0"/>
              </a:rPr>
              <a:t>4; 14; 16…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285875" y="5214938"/>
            <a:ext cx="2643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Область определения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6143625" y="5214938"/>
            <a:ext cx="2428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Область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значений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714500" y="857250"/>
            <a:ext cx="37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-4</a:t>
            </a:r>
            <a:endParaRPr lang="ru-RU" b="1" i="1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285875" y="428625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3</a:t>
            </a:r>
            <a:endParaRPr lang="ru-RU" b="1" i="1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285875" y="8572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7</a:t>
            </a:r>
            <a:endParaRPr lang="ru-RU" b="1" i="1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928688" y="428625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1</a:t>
            </a:r>
            <a:endParaRPr lang="ru-RU" b="1" i="1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571500" y="8572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2</a:t>
            </a:r>
            <a:endParaRPr lang="ru-RU" b="1" i="1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928688" y="857250"/>
            <a:ext cx="37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-3</a:t>
            </a:r>
            <a:endParaRPr lang="ru-RU" b="1" i="1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714500" y="428625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6</a:t>
            </a:r>
            <a:endParaRPr lang="ru-RU" b="1" i="1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571500" y="428625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0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34 -0.00393 0.00921 -0.00555 0.01407 -0.00763 C 0.0165 -0.00856 0.01875 -0.00971 0.02118 -0.01087 C 0.0224 -0.01133 0.02466 -0.01249 0.02466 -0.01249 C 0.03438 -0.01133 0.04236 -0.00809 0.05174 -0.00624 C 0.05747 -0.00347 0.06337 -0.00139 0.06945 0 C 0.0783 0.00625 0.08681 0.00995 0.09532 0.01735 C 0.0974 0.0192 0.09983 0.02059 0.10226 0.02198 C 0.10452 0.02337 0.10938 0.02522 0.10938 0.02522 C 0.11216 0.03031 0.11355 0.03424 0.11754 0.03771 C 0.11841 0.03979 0.11875 0.04233 0.11997 0.04395 C 0.12084 0.04511 0.12257 0.04442 0.12344 0.04557 C 0.12431 0.04673 0.12396 0.04881 0.12466 0.0502 C 0.12761 0.05621 0.1283 0.05321 0.13056 0.05968 C 0.13681 0.07773 0.12969 0.06246 0.13525 0.07379 C 0.13681 0.09299 0.13872 0.11312 0.13403 0.13186 C 0.13368 0.16424 0.13368 0.19663 0.13299 0.22878 C 0.13299 0.23063 0.13195 0.23202 0.13177 0.23364 C 0.13039 0.25446 0.13386 0.26209 0.12709 0.27597 C 0.12587 0.29031 0.12518 0.31229 0.1224 0.32455 C 0.12379 0.33079 0.12275 0.33565 0.12118 0.34189 C 0.11997 0.35809 0.11841 0.37613 0.11181 0.39047 C 0.11077 0.40134 0.10955 0.41291 0.10712 0.42332 C 0.10486 0.45015 0.10382 0.47629 0.10712 0.50336 C 0.10764 0.50775 0.11077 0.52834 0.11285 0.52834 " pathEditMode="relative" ptsTypes="ffffffffffffffffffffffffA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34 -0.00393 0.00921 -0.00555 0.01407 -0.00763 C 0.0165 -0.00856 0.01875 -0.00971 0.02118 -0.01087 C 0.0224 -0.01133 0.02466 -0.01249 0.02466 -0.01249 C 0.03438 -0.01133 0.04236 -0.00809 0.05174 -0.00624 C 0.05747 -0.00347 0.06337 -0.00139 0.06945 0 C 0.0783 0.00625 0.08681 0.00995 0.09532 0.01735 C 0.0974 0.0192 0.09983 0.02059 0.10226 0.02198 C 0.10452 0.02337 0.10938 0.02522 0.10938 0.02522 C 0.11216 0.03031 0.11355 0.03424 0.11754 0.03771 C 0.11841 0.03979 0.11875 0.04233 0.11997 0.04395 C 0.12084 0.04511 0.12257 0.04442 0.12344 0.04557 C 0.12431 0.04673 0.12396 0.04881 0.12466 0.0502 C 0.12761 0.05621 0.1283 0.05321 0.13056 0.05968 C 0.13681 0.07773 0.12969 0.06246 0.13525 0.07379 C 0.13681 0.09299 0.13872 0.11312 0.13403 0.13186 C 0.13368 0.16424 0.13368 0.19663 0.13299 0.22878 C 0.13299 0.23063 0.13195 0.23202 0.13177 0.23364 C 0.13039 0.25446 0.13386 0.26209 0.12709 0.27597 C 0.12587 0.29031 0.12518 0.31229 0.1224 0.32455 C 0.12379 0.33079 0.12275 0.33565 0.12118 0.34189 C 0.11997 0.35809 0.11841 0.37613 0.11181 0.39047 C 0.11077 0.40134 0.10955 0.41291 0.10712 0.42332 C 0.10486 0.45015 0.10382 0.47629 0.10712 0.50336 C 0.10764 0.50775 0.11077 0.52834 0.11285 0.52834 " pathEditMode="relative" ptsTypes="ffffffffffffffffffffffffA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34 -0.00393 0.00921 -0.00555 0.01407 -0.00763 C 0.0165 -0.00856 0.01875 -0.00971 0.02118 -0.01087 C 0.0224 -0.01133 0.02466 -0.01249 0.02466 -0.01249 C 0.03438 -0.01133 0.04236 -0.00809 0.05174 -0.00624 C 0.05747 -0.00347 0.06337 -0.00139 0.06945 0 C 0.0783 0.00625 0.08681 0.00995 0.09532 0.01735 C 0.0974 0.0192 0.09983 0.02059 0.10226 0.02198 C 0.10452 0.02337 0.10938 0.02522 0.10938 0.02522 C 0.11216 0.03031 0.11355 0.03424 0.11754 0.03771 C 0.11841 0.03979 0.11875 0.04233 0.11997 0.04395 C 0.12084 0.04511 0.12257 0.04442 0.12344 0.04557 C 0.12431 0.04673 0.12396 0.04881 0.12466 0.0502 C 0.12761 0.05621 0.1283 0.05321 0.13056 0.05968 C 0.13681 0.07773 0.12969 0.06246 0.13525 0.07379 C 0.13681 0.09299 0.13872 0.11312 0.13403 0.13186 C 0.13368 0.16424 0.13368 0.19663 0.13299 0.22878 C 0.13299 0.23063 0.13195 0.23202 0.13177 0.23364 C 0.13039 0.25446 0.13386 0.26209 0.12709 0.27597 C 0.12587 0.29031 0.12518 0.31229 0.1224 0.32455 C 0.12379 0.33079 0.12275 0.33565 0.12118 0.34189 C 0.11997 0.35809 0.11841 0.37613 0.11181 0.39047 C 0.11077 0.40134 0.10955 0.41291 0.10712 0.42332 C 0.10486 0.45015 0.10382 0.47629 0.10712 0.50336 C 0.10764 0.50775 0.11077 0.52834 0.11285 0.52834 " pathEditMode="relative" ptsTypes="ffffffffffffffffffffffffA">
                                      <p:cBhvr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34 -0.00393 0.00921 -0.00555 0.01407 -0.00763 C 0.0165 -0.00856 0.01875 -0.00971 0.02118 -0.01087 C 0.0224 -0.01133 0.02466 -0.01249 0.02466 -0.01249 C 0.03438 -0.01133 0.04236 -0.00809 0.05174 -0.00624 C 0.05747 -0.00347 0.06337 -0.00139 0.06945 0 C 0.0783 0.00625 0.08681 0.00995 0.09532 0.01735 C 0.0974 0.0192 0.09983 0.02059 0.10226 0.02198 C 0.10452 0.02337 0.10938 0.02522 0.10938 0.02522 C 0.11216 0.03031 0.11355 0.03424 0.11754 0.03771 C 0.11841 0.03979 0.11875 0.04233 0.11997 0.04395 C 0.12084 0.04511 0.12257 0.04442 0.12344 0.04557 C 0.12431 0.04673 0.12396 0.04881 0.12466 0.0502 C 0.12761 0.05621 0.1283 0.05321 0.13056 0.05968 C 0.13681 0.07773 0.12969 0.06246 0.13525 0.07379 C 0.13681 0.09299 0.13872 0.11312 0.13403 0.13186 C 0.13368 0.16424 0.13368 0.19663 0.13299 0.22878 C 0.13299 0.23063 0.13195 0.23202 0.13177 0.23364 C 0.13039 0.25446 0.13386 0.26209 0.12709 0.27597 C 0.12587 0.29031 0.12518 0.31229 0.1224 0.32455 C 0.12379 0.33079 0.12275 0.33565 0.12118 0.34189 C 0.11997 0.35809 0.11841 0.37613 0.11181 0.39047 C 0.11077 0.40134 0.10955 0.41291 0.10712 0.42332 C 0.10486 0.45015 0.10382 0.47629 0.10712 0.50336 C 0.10764 0.50775 0.11077 0.52834 0.11285 0.52834 " pathEditMode="relative" ptsTypes="ffffffffffffffffffffffffA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34 -0.00393 0.00921 -0.00555 0.01407 -0.00763 C 0.0165 -0.00856 0.01875 -0.00971 0.02118 -0.01087 C 0.0224 -0.01133 0.02466 -0.01249 0.02466 -0.01249 C 0.03438 -0.01133 0.04236 -0.00809 0.05174 -0.00624 C 0.05747 -0.00347 0.06337 -0.00139 0.06945 0 C 0.0783 0.00625 0.08681 0.00995 0.09532 0.01735 C 0.0974 0.0192 0.09983 0.02059 0.10226 0.02198 C 0.10452 0.02337 0.10938 0.02522 0.10938 0.02522 C 0.11216 0.03031 0.11355 0.03424 0.11754 0.03771 C 0.11841 0.03979 0.11875 0.04233 0.11997 0.04395 C 0.12084 0.04511 0.12257 0.04442 0.12344 0.04557 C 0.12431 0.04673 0.12396 0.04881 0.12466 0.0502 C 0.12761 0.05621 0.1283 0.05321 0.13056 0.05968 C 0.13681 0.07773 0.12969 0.06246 0.13525 0.07379 C 0.13681 0.09299 0.13872 0.11312 0.13403 0.13186 C 0.13368 0.16424 0.13368 0.19663 0.13299 0.22878 C 0.13299 0.23063 0.13195 0.23202 0.13177 0.23364 C 0.13039 0.25446 0.13386 0.26209 0.12709 0.27597 C 0.12587 0.29031 0.12518 0.31229 0.1224 0.32455 C 0.12379 0.33079 0.12275 0.33565 0.12118 0.34189 C 0.11997 0.35809 0.11841 0.37613 0.11181 0.39047 C 0.11077 0.40134 0.10955 0.41291 0.10712 0.42332 C 0.10486 0.45015 0.10382 0.47629 0.10712 0.50336 C 0.10764 0.50775 0.11077 0.52834 0.11285 0.52834 " pathEditMode="relative" ptsTypes="ffffffffffffffffffffffffA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34 -0.00393 0.00921 -0.00555 0.01407 -0.00763 C 0.0165 -0.00856 0.01875 -0.00971 0.02118 -0.01087 C 0.0224 -0.01133 0.02466 -0.01249 0.02466 -0.01249 C 0.03438 -0.01133 0.04236 -0.00809 0.05174 -0.00624 C 0.05747 -0.00347 0.06337 -0.00139 0.06945 0 C 0.0783 0.00625 0.08681 0.00995 0.09532 0.01735 C 0.0974 0.0192 0.09983 0.02059 0.10226 0.02198 C 0.10452 0.02337 0.10938 0.02522 0.10938 0.02522 C 0.11216 0.03031 0.11355 0.03424 0.11754 0.03771 C 0.11841 0.03979 0.11875 0.04233 0.11997 0.04395 C 0.12084 0.04511 0.12257 0.04442 0.12344 0.04557 C 0.12431 0.04673 0.12396 0.04881 0.12466 0.0502 C 0.12761 0.05621 0.1283 0.05321 0.13056 0.05968 C 0.13681 0.07773 0.12969 0.06246 0.13525 0.07379 C 0.13681 0.09299 0.13872 0.11312 0.13403 0.13186 C 0.13368 0.16424 0.13368 0.19663 0.13299 0.22878 C 0.13299 0.23063 0.13195 0.23202 0.13177 0.23364 C 0.13039 0.25446 0.13386 0.26209 0.12709 0.27597 C 0.12587 0.29031 0.12518 0.31229 0.1224 0.32455 C 0.12379 0.33079 0.12275 0.33565 0.12118 0.34189 C 0.11997 0.35809 0.11841 0.37613 0.11181 0.39047 C 0.11077 0.40134 0.10955 0.41291 0.10712 0.42332 C 0.10486 0.45015 0.10382 0.47629 0.10712 0.50336 C 0.10764 0.50775 0.11077 0.52834 0.11285 0.52834 " pathEditMode="relative" ptsTypes="ffffffffffffffffffffffffA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34 -0.00393 0.00921 -0.00555 0.01407 -0.00763 C 0.0165 -0.00856 0.01875 -0.00971 0.02118 -0.01087 C 0.0224 -0.01133 0.02466 -0.01249 0.02466 -0.01249 C 0.03438 -0.01133 0.04236 -0.00809 0.05174 -0.00624 C 0.05747 -0.00347 0.06337 -0.00139 0.06945 0 C 0.0783 0.00625 0.08681 0.00995 0.09532 0.01735 C 0.0974 0.0192 0.09983 0.02059 0.10226 0.02198 C 0.10452 0.02337 0.10938 0.02522 0.10938 0.02522 C 0.11216 0.03031 0.11355 0.03424 0.11754 0.03771 C 0.11841 0.03979 0.11875 0.04233 0.11997 0.04395 C 0.12084 0.04511 0.12257 0.04442 0.12344 0.04557 C 0.12431 0.04673 0.12396 0.04881 0.12466 0.0502 C 0.12761 0.05621 0.1283 0.05321 0.13056 0.05968 C 0.13681 0.07773 0.12969 0.06246 0.13525 0.07379 C 0.13681 0.09299 0.13872 0.11312 0.13403 0.13186 C 0.13368 0.16424 0.13368 0.19663 0.13299 0.22878 C 0.13299 0.23063 0.13195 0.23202 0.13177 0.23364 C 0.13039 0.25446 0.13386 0.26209 0.12709 0.27597 C 0.12587 0.29031 0.12518 0.31229 0.1224 0.32455 C 0.12379 0.33079 0.12275 0.33565 0.12118 0.34189 C 0.11997 0.35809 0.11841 0.37613 0.11181 0.39047 C 0.11077 0.40134 0.10955 0.41291 0.10712 0.42332 C 0.10486 0.45015 0.10382 0.47629 0.10712 0.50336 C 0.10764 0.50775 0.11077 0.52834 0.11285 0.52834 " pathEditMode="relative" ptsTypes="ffffffffffffffffffffffffA">
                                      <p:cBhvr>
                                        <p:cTn id="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34 -0.00393 0.00921 -0.00555 0.01407 -0.00763 C 0.0165 -0.00856 0.01875 -0.00971 0.02118 -0.01087 C 0.0224 -0.01133 0.02466 -0.01249 0.02466 -0.01249 C 0.03438 -0.01133 0.04236 -0.00809 0.05174 -0.00624 C 0.05747 -0.00347 0.06337 -0.00139 0.06945 0 C 0.0783 0.00625 0.08681 0.00995 0.09532 0.01735 C 0.0974 0.0192 0.09983 0.02059 0.10226 0.02198 C 0.10452 0.02337 0.10938 0.02522 0.10938 0.02522 C 0.11216 0.03031 0.11355 0.03424 0.11754 0.03771 C 0.11841 0.03979 0.11875 0.04233 0.11997 0.04395 C 0.12084 0.04511 0.12257 0.04442 0.12344 0.04557 C 0.12431 0.04673 0.12396 0.04881 0.12466 0.0502 C 0.12761 0.05621 0.1283 0.05321 0.13056 0.05968 C 0.13681 0.07773 0.12969 0.06246 0.13525 0.07379 C 0.13681 0.09299 0.13872 0.11312 0.13403 0.13186 C 0.13368 0.16424 0.13368 0.19663 0.13299 0.22878 C 0.13299 0.23063 0.13195 0.23202 0.13177 0.23364 C 0.13039 0.25446 0.13386 0.26209 0.12709 0.27597 C 0.12587 0.29031 0.12518 0.31229 0.1224 0.32455 C 0.12379 0.33079 0.12275 0.33565 0.12118 0.34189 C 0.11997 0.35809 0.11841 0.37613 0.11181 0.39047 C 0.11077 0.40134 0.10955 0.41291 0.10712 0.42332 C 0.10486 0.45015 0.10382 0.47629 0.10712 0.50336 C 0.10764 0.50775 0.11077 0.52834 0.11285 0.52834 " pathEditMode="relative" ptsTypes="ffffffffffffffffffffffffA">
                                      <p:cBhvr>
                                        <p:cTn id="6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285 0.52833 C 0.11893 0.52556 0.11598 0.52833 0.11876 0.51723 C 0.1191 0.51561 0.11997 0.5126 0.11997 0.5126 C 0.1191 0.49595 0.1198 0.48299 0.10938 0.47189 C 0.1073 0.46981 0.10452 0.46911 0.10226 0.46726 C 0.09757 0.45709 0.1033 0.46703 0.0941 0.46079 C 0.09271 0.45986 0.09202 0.45709 0.09063 0.45616 C 0.08837 0.45454 0.08351 0.45315 0.08351 0.45315 C 0.0757 0.44598 0.07448 0.44413 0.0658 0.44205 C 0.0599 0.43927 0.05417 0.44089 0.04827 0.44367 C 0.03924 0.455 0.02987 0.45616 0.01754 0.45616 " pathEditMode="relative" ptsTypes="ffffffffffA"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285 0.52834 C 0.1066 0.53065 0.1066 0.53736 0.1033 0.54383 C 0.10122 0.548 0.09931 0.54915 0.09636 0.5517 C 0.09358 0.56257 0.08611 0.56558 0.08108 0.57367 C 0.0783 0.57807 0.07587 0.58408 0.07275 0.58779 C 0.07118 0.58964 0.06424 0.59727 0.06094 0.59727 " pathEditMode="relative" ptsTypes="fffffA">
                                      <p:cBhvr>
                                        <p:cTn id="6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285 0.52833 C 0.08455 0.52833 0.05643 0.52833 0.02813 0.52833 " pathEditMode="relative" ptsTypes="fA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285 0.52833 C 0.11562 0.54267 0.11858 0.55725 0.12812 0.56604 C 0.13194 0.5739 0.13559 0.57275 0.14097 0.57691 C 0.15451 0.58686 0.14167 0.58015 0.15521 0.58639 C 0.1566 0.58709 0.15746 0.58871 0.15868 0.5894 C 0.17604 0.59912 0.19531 0.60513 0.21406 0.60513 " pathEditMode="relative" ptsTypes="fffffA">
                                      <p:cBhvr>
                                        <p:cTn id="7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285 0.52833 C 0.12379 0.53088 0.13333 0.53342 0.14462 0.53458 C 0.16059 0.53412 0.17674 0.53296 0.19271 0.53296 " pathEditMode="relative" ptsTypes="ffA">
                                      <p:cBhvr>
                                        <p:cTn id="7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19 0.52834 C 0.13628 0.52787 0.12048 0.52787 0.10486 0.52695 C 0.09461 0.52625 0.08854 0.50983 0.08124 0.50335 C 0.07829 0.49734 0.07777 0.49503 0.0743 0.48924 C 0.07256 0.48624 0.071 0.483 0.06944 0.47976 C 0.06874 0.47814 0.06718 0.47513 0.06718 0.47513 C 0.07152 0.47328 0.07552 0.47051 0.08003 0.47051 " pathEditMode="relative" ptsTypes="ffffffA">
                                      <p:cBhvr>
                                        <p:cTn id="7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24 0.52833 C 0.06632 0.53111 0.06702 0.53527 0.06303 0.53944 C 0.06094 0.54152 0.05816 0.54221 0.05591 0.54406 C 0.05434 0.54753 0.0533 0.55239 0.05122 0.55517 " pathEditMode="relative" ptsTypes="fffA">
                                      <p:cBhvr>
                                        <p:cTn id="7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785 0.52833 C 0.22639 0.52833 0.21511 0.52833 0.20365 0.52833 " pathEditMode="relative" ptsTypes="fA">
                                      <p:cBhvr>
                                        <p:cTn id="7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20"/>
                            </p:stCondLst>
                            <p:childTnLst>
                              <p:par>
                                <p:cTn id="9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4.44444E-6 0.00046 C 0.00105 -0.00694 0.00209 -0.00949 0.0066 -0.01365 C 0.00799 -0.01689 0.00834 -0.02244 0.01094 -0.02337 C 0.01858 -0.02614 0.025 -0.03216 0.0323 -0.03586 C 0.03733 -0.03863 0.0441 -0.04002 0.04931 -0.04095 C 0.05816 -0.04465 0.0691 -0.04604 0.0783 -0.04719 C 0.10174 -0.05691 0.15139 -0.05367 0.1816 -0.04095 C 0.18351 -0.03239 0.18195 -0.03771 0.18716 -0.0266 C 0.18803 -0.02499 0.18941 -0.02175 0.18941 -0.02152 C 0.19184 -0.00926 0.19428 0.00717 0.19966 0.01781 C 0.21198 0.07032 0.21754 0.12792 0.21754 0.18297 " pathEditMode="relative" rAng="0" ptsTypes="ffffffffffA">
                                      <p:cBhvr>
                                        <p:cTn id="9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9" grpId="1"/>
      <p:bldP spid="10" grpId="0"/>
      <p:bldP spid="11" grpId="0"/>
      <p:bldP spid="12" grpId="0"/>
      <p:bldP spid="12" grpId="1"/>
      <p:bldP spid="12" grpId="2"/>
      <p:bldP spid="13" grpId="0"/>
      <p:bldP spid="13" grpId="1"/>
      <p:bldP spid="13" grpId="2"/>
      <p:bldP spid="14" grpId="0"/>
      <p:bldP spid="14" grpId="1"/>
      <p:bldP spid="14" grpId="2"/>
      <p:bldP spid="15" grpId="0"/>
      <p:bldP spid="15" grpId="1"/>
      <p:bldP spid="15" grpId="2"/>
      <p:bldP spid="16" grpId="0"/>
      <p:bldP spid="16" grpId="1"/>
      <p:bldP spid="16" grpId="2"/>
      <p:bldP spid="17" grpId="0"/>
      <p:bldP spid="17" grpId="1"/>
      <p:bldP spid="17" grpId="2"/>
      <p:bldP spid="18" grpId="0"/>
      <p:bldP spid="18" grpId="1"/>
      <p:bldP spid="18" grpId="2"/>
      <p:bldP spid="19" grpId="0"/>
      <p:bldP spid="19" grpId="1"/>
      <p:bldP spid="19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Определение функции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Функцией (функциональной зависимостью) называется </a:t>
            </a:r>
            <a:r>
              <a:rPr lang="ru-RU" b="1" i="1" dirty="0" smtClean="0">
                <a:solidFill>
                  <a:srgbClr val="FF0000"/>
                </a:solidFill>
              </a:rPr>
              <a:t>зависимость</a:t>
            </a:r>
            <a:r>
              <a:rPr lang="ru-RU" b="1" i="1" dirty="0" smtClean="0"/>
              <a:t> одной переменной  от другой , при которой </a:t>
            </a:r>
            <a:r>
              <a:rPr lang="ru-RU" b="1" i="1" dirty="0" smtClean="0">
                <a:solidFill>
                  <a:srgbClr val="FF0000"/>
                </a:solidFill>
              </a:rPr>
              <a:t>каждому</a:t>
            </a:r>
            <a:r>
              <a:rPr lang="ru-RU" b="1" i="1" dirty="0" smtClean="0"/>
              <a:t> значению независимой переменной соответствует </a:t>
            </a:r>
            <a:r>
              <a:rPr lang="ru-RU" b="1" i="1" dirty="0" smtClean="0">
                <a:solidFill>
                  <a:srgbClr val="FF0000"/>
                </a:solidFill>
              </a:rPr>
              <a:t>единственное</a:t>
            </a:r>
            <a:r>
              <a:rPr lang="ru-RU" b="1" i="1" dirty="0" smtClean="0"/>
              <a:t> значение зависимой переменной .</a:t>
            </a:r>
          </a:p>
          <a:p>
            <a:r>
              <a:rPr lang="ru-RU" b="1" i="1" dirty="0" smtClean="0"/>
              <a:t>Независимая переменная-аргумент</a:t>
            </a:r>
          </a:p>
          <a:p>
            <a:r>
              <a:rPr lang="ru-RU" b="1" i="1" dirty="0" smtClean="0"/>
              <a:t>Зависимая переменная-функция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428625" y="1214438"/>
            <a:ext cx="2000250" cy="428625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16386" name="Прямоугольник 6"/>
          <p:cNvSpPr>
            <a:spLocks noChangeArrowheads="1"/>
          </p:cNvSpPr>
          <p:nvPr/>
        </p:nvSpPr>
        <p:spPr bwMode="auto">
          <a:xfrm>
            <a:off x="1143000" y="1857375"/>
            <a:ext cx="393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2•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16387" name="Прямоугольник 8"/>
          <p:cNvSpPr>
            <a:spLocks noChangeArrowheads="1"/>
          </p:cNvSpPr>
          <p:nvPr/>
        </p:nvSpPr>
        <p:spPr bwMode="auto">
          <a:xfrm>
            <a:off x="1785938" y="4357688"/>
            <a:ext cx="46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-2•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16388" name="Прямоугольник 9"/>
          <p:cNvSpPr>
            <a:spLocks noChangeArrowheads="1"/>
          </p:cNvSpPr>
          <p:nvPr/>
        </p:nvSpPr>
        <p:spPr bwMode="auto">
          <a:xfrm>
            <a:off x="785813" y="3857625"/>
            <a:ext cx="642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4•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16389" name="Прямоугольник 10"/>
          <p:cNvSpPr>
            <a:spLocks noChangeArrowheads="1"/>
          </p:cNvSpPr>
          <p:nvPr/>
        </p:nvSpPr>
        <p:spPr bwMode="auto">
          <a:xfrm>
            <a:off x="1071563" y="3286125"/>
            <a:ext cx="393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3•</a:t>
            </a:r>
            <a:endParaRPr lang="ru-RU"/>
          </a:p>
        </p:txBody>
      </p:sp>
      <p:sp>
        <p:nvSpPr>
          <p:cNvPr id="16390" name="Прямоугольник 11"/>
          <p:cNvSpPr>
            <a:spLocks noChangeArrowheads="1"/>
          </p:cNvSpPr>
          <p:nvPr/>
        </p:nvSpPr>
        <p:spPr bwMode="auto">
          <a:xfrm>
            <a:off x="714375" y="2357438"/>
            <a:ext cx="393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5•</a:t>
            </a:r>
            <a:endParaRPr lang="ru-RU"/>
          </a:p>
        </p:txBody>
      </p:sp>
      <p:sp>
        <p:nvSpPr>
          <p:cNvPr id="16391" name="Прямоугольник 12"/>
          <p:cNvSpPr>
            <a:spLocks noChangeArrowheads="1"/>
          </p:cNvSpPr>
          <p:nvPr/>
        </p:nvSpPr>
        <p:spPr bwMode="auto">
          <a:xfrm>
            <a:off x="1357313" y="4929188"/>
            <a:ext cx="393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1•</a:t>
            </a:r>
            <a:endParaRPr lang="ru-RU"/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6500813" y="1143000"/>
            <a:ext cx="2000250" cy="428625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393" name="Прямоугольник 16"/>
          <p:cNvSpPr>
            <a:spLocks noChangeArrowheads="1"/>
          </p:cNvSpPr>
          <p:nvPr/>
        </p:nvSpPr>
        <p:spPr bwMode="auto">
          <a:xfrm>
            <a:off x="6929438" y="2000250"/>
            <a:ext cx="393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•4</a:t>
            </a:r>
            <a:endParaRPr lang="ru-RU"/>
          </a:p>
        </p:txBody>
      </p:sp>
      <p:sp>
        <p:nvSpPr>
          <p:cNvPr id="16394" name="Прямоугольник 17"/>
          <p:cNvSpPr>
            <a:spLocks noChangeArrowheads="1"/>
          </p:cNvSpPr>
          <p:nvPr/>
        </p:nvSpPr>
        <p:spPr bwMode="auto">
          <a:xfrm>
            <a:off x="7143750" y="3286125"/>
            <a:ext cx="393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•9</a:t>
            </a:r>
            <a:endParaRPr lang="ru-RU"/>
          </a:p>
        </p:txBody>
      </p:sp>
      <p:sp>
        <p:nvSpPr>
          <p:cNvPr id="16395" name="Прямоугольник 18"/>
          <p:cNvSpPr>
            <a:spLocks noChangeArrowheads="1"/>
          </p:cNvSpPr>
          <p:nvPr/>
        </p:nvSpPr>
        <p:spPr bwMode="auto">
          <a:xfrm>
            <a:off x="6715125" y="4857750"/>
            <a:ext cx="393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•1</a:t>
            </a:r>
            <a:endParaRPr lang="ru-RU"/>
          </a:p>
        </p:txBody>
      </p:sp>
      <p:sp>
        <p:nvSpPr>
          <p:cNvPr id="16396" name="Прямоугольник 19"/>
          <p:cNvSpPr>
            <a:spLocks noChangeArrowheads="1"/>
          </p:cNvSpPr>
          <p:nvPr/>
        </p:nvSpPr>
        <p:spPr bwMode="auto">
          <a:xfrm>
            <a:off x="7143750" y="2643188"/>
            <a:ext cx="520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•16</a:t>
            </a:r>
            <a:endParaRPr lang="ru-RU"/>
          </a:p>
        </p:txBody>
      </p:sp>
      <p:sp>
        <p:nvSpPr>
          <p:cNvPr id="16397" name="Прямоугольник 20"/>
          <p:cNvSpPr>
            <a:spLocks noChangeArrowheads="1"/>
          </p:cNvSpPr>
          <p:nvPr/>
        </p:nvSpPr>
        <p:spPr bwMode="auto">
          <a:xfrm>
            <a:off x="7715250" y="4643438"/>
            <a:ext cx="520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•25</a:t>
            </a:r>
            <a:endParaRPr lang="ru-RU"/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2143125" y="2214563"/>
            <a:ext cx="4929188" cy="2286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1357313" y="2000250"/>
            <a:ext cx="5715000" cy="142875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1000125" y="2571750"/>
            <a:ext cx="6858000" cy="2286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1643063" y="5072063"/>
            <a:ext cx="5214937" cy="1587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V="1">
            <a:off x="1000125" y="2857500"/>
            <a:ext cx="6286500" cy="121443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6389" idx="3"/>
          </p:cNvCxnSpPr>
          <p:nvPr/>
        </p:nvCxnSpPr>
        <p:spPr>
          <a:xfrm>
            <a:off x="1465263" y="3470275"/>
            <a:ext cx="5821362" cy="30163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404" name="Picture 2" descr="C:\Documents and Settings\Администратор\Рабочий стол\y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13" y="357188"/>
            <a:ext cx="16383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Примеры функциональных зависимостей</a:t>
            </a:r>
            <a:r>
              <a:rPr lang="ru-RU" dirty="0" smtClean="0"/>
              <a:t>:</a:t>
            </a:r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Частота </a:t>
            </a:r>
            <a:r>
              <a:rPr lang="ru-RU" b="1" i="1" dirty="0" smtClean="0"/>
              <a:t>встречаемости буквы русского алфавита в некотором тексте</a:t>
            </a:r>
          </a:p>
          <a:p>
            <a:endParaRPr lang="ru-RU" dirty="0" smtClean="0"/>
          </a:p>
          <a:p>
            <a:r>
              <a:rPr lang="ru-RU" b="1" i="1" dirty="0" smtClean="0"/>
              <a:t>Высота </a:t>
            </a:r>
            <a:r>
              <a:rPr lang="ru-RU" b="1" i="1" dirty="0" smtClean="0"/>
              <a:t>дерева в зависимости от его возраста.</a:t>
            </a:r>
          </a:p>
          <a:p>
            <a:endParaRPr lang="ru-RU" dirty="0" smtClean="0"/>
          </a:p>
          <a:p>
            <a:r>
              <a:rPr lang="ru-RU" b="1" i="1" smtClean="0"/>
              <a:t> </a:t>
            </a:r>
            <a:r>
              <a:rPr lang="ru-RU" b="1" i="1" dirty="0" smtClean="0"/>
              <a:t>Площадь квадрата в зависимости от стороны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4F4F4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277</TotalTime>
  <Words>304</Words>
  <Application>Microsoft Office PowerPoint</Application>
  <PresentationFormat>Экран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Функция</vt:lpstr>
      <vt:lpstr>Вычисли:</vt:lpstr>
      <vt:lpstr>Слайд 3</vt:lpstr>
      <vt:lpstr>Слайд 4</vt:lpstr>
      <vt:lpstr>Слайд 5</vt:lpstr>
      <vt:lpstr>Слайд 6</vt:lpstr>
      <vt:lpstr>Определение функции</vt:lpstr>
      <vt:lpstr>Слайд 8</vt:lpstr>
      <vt:lpstr>Примеры функциональных зависимостей:</vt:lpstr>
      <vt:lpstr>Работа в группах</vt:lpstr>
      <vt:lpstr>Подведение итогов.</vt:lpstr>
    </vt:vector>
  </TitlesOfParts>
  <Company>OurHouse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35</cp:revision>
  <dcterms:created xsi:type="dcterms:W3CDTF">2011-12-02T18:06:25Z</dcterms:created>
  <dcterms:modified xsi:type="dcterms:W3CDTF">2011-12-11T03:43:16Z</dcterms:modified>
</cp:coreProperties>
</file>