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</p:sldMasterIdLst>
  <p:sldIdLst>
    <p:sldId id="256" r:id="rId4"/>
    <p:sldId id="257" r:id="rId5"/>
    <p:sldId id="258" r:id="rId6"/>
    <p:sldId id="262" r:id="rId7"/>
    <p:sldId id="261" r:id="rId8"/>
    <p:sldId id="260" r:id="rId9"/>
    <p:sldId id="259" r:id="rId10"/>
    <p:sldId id="263" r:id="rId11"/>
    <p:sldId id="264" r:id="rId12"/>
    <p:sldId id="265" r:id="rId13"/>
    <p:sldId id="269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1142984"/>
            <a:ext cx="3071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i="1" dirty="0" smtClean="0"/>
              <a:t>Люблю тебя, моя Россия, 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За ясный свет твоих очей, 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За голос звонкий, как ручей.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Люблю, глубоко понимаю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Степей задумчивую грусть,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Люблю всё то, что называют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Одним широким словом РУСЬ.</a:t>
            </a:r>
            <a:endParaRPr lang="ru-RU" sz="2000" dirty="0"/>
          </a:p>
        </p:txBody>
      </p:sp>
      <p:pic>
        <p:nvPicPr>
          <p:cNvPr id="7" name="Picture 2" descr="C:\Users\Марго\Desktop\658x0_moscova-rusia-22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658786" cy="4871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Президент Российской федерации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40111" y="1643050"/>
            <a:ext cx="5132219" cy="3928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71736" y="5715016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В.В.Путин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428606"/>
          <a:ext cx="8299352" cy="598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386"/>
                <a:gridCol w="4071966"/>
              </a:tblGrid>
              <a:tr h="429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Права и свободы граждан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Обязанности граждан</a:t>
                      </a:r>
                      <a:endParaRPr lang="ru-RU" sz="11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634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Право на жизнь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Обязанность сохранять природу и окружающую среду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Право на защиту своей чести и доброго имени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Обязанность защищать Родину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Право личную неприкосновенность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Обязанность соблюдать законы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Право на жилище и его неприкосновенность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Обязанность платить налоги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Право на свободное передвижение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Свобода совести, свобода вероисповеданий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Право на труд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Право на отдых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Право на получение социальной помощи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634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Право на охрану здоровья и медицинскую помощь 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Право на образование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29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Право на получение юридической помощи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Права  </a:t>
            </a:r>
            <a:r>
              <a:rPr lang="ru-RU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b="1" dirty="0" smtClean="0"/>
              <a:t>1.Право на учебу.</a:t>
            </a:r>
          </a:p>
          <a:p>
            <a:pPr>
              <a:defRPr/>
            </a:pPr>
            <a:r>
              <a:rPr lang="ru-RU" b="1" dirty="0" smtClean="0"/>
              <a:t>2. Право на отдых между уроками.</a:t>
            </a:r>
          </a:p>
          <a:p>
            <a:pPr>
              <a:defRPr/>
            </a:pPr>
            <a:r>
              <a:rPr lang="ru-RU" b="1" dirty="0" smtClean="0"/>
              <a:t>3.Право на каникулы.</a:t>
            </a:r>
          </a:p>
          <a:p>
            <a:pPr>
              <a:defRPr/>
            </a:pPr>
            <a:r>
              <a:rPr lang="ru-RU" b="1" dirty="0" smtClean="0"/>
              <a:t>4.Право на занятия в кружках и секциях.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Обязанности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1. Уважать друг друга.</a:t>
            </a:r>
          </a:p>
          <a:p>
            <a:pPr>
              <a:defRPr/>
            </a:pPr>
            <a:r>
              <a:rPr lang="ru-RU" b="1" dirty="0" smtClean="0"/>
              <a:t>2. Культурно вести себя.</a:t>
            </a:r>
          </a:p>
          <a:p>
            <a:pPr>
              <a:defRPr/>
            </a:pPr>
            <a:r>
              <a:rPr lang="ru-RU" b="1" dirty="0" smtClean="0"/>
              <a:t>3. Ходить опрятным.</a:t>
            </a:r>
          </a:p>
          <a:p>
            <a:pPr>
              <a:defRPr/>
            </a:pPr>
            <a:r>
              <a:rPr lang="ru-RU" b="1" dirty="0" smtClean="0"/>
              <a:t>4. Выполнять устав школы</a:t>
            </a:r>
            <a:r>
              <a:rPr lang="ru-RU" sz="12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90049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710386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Конституция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— это основной закон государства, определяющий его общественное и государственное устройство, права и обязанности граждан.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4" name="Picture 2" descr="C:\Users\Марго\Desktop\3fae1433c113b26070d52b26edbf6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2786059"/>
            <a:ext cx="5286412" cy="3920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 истории</a:t>
            </a:r>
            <a:endParaRPr lang="ru-RU" dirty="0"/>
          </a:p>
        </p:txBody>
      </p:sp>
      <p:pic>
        <p:nvPicPr>
          <p:cNvPr id="4" name="Picture 2" descr="C:\Users\Марго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16916">
            <a:off x="2521167" y="1247957"/>
            <a:ext cx="1801173" cy="2611700"/>
          </a:xfrm>
          <a:prstGeom prst="rect">
            <a:avLst/>
          </a:prstGeom>
          <a:noFill/>
        </p:spPr>
      </p:pic>
      <p:pic>
        <p:nvPicPr>
          <p:cNvPr id="5" name="Picture 3" descr="C:\Users\Марго\Desktop\36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0982">
            <a:off x="5055708" y="1267789"/>
            <a:ext cx="1726140" cy="2546057"/>
          </a:xfrm>
          <a:prstGeom prst="rect">
            <a:avLst/>
          </a:prstGeom>
          <a:noFill/>
        </p:spPr>
      </p:pic>
      <p:pic>
        <p:nvPicPr>
          <p:cNvPr id="6" name="Picture 4" descr="C:\Users\Марго\Desktop\0_73b82_fe4e4a9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4056299" cy="2800332"/>
          </a:xfrm>
          <a:prstGeom prst="rect">
            <a:avLst/>
          </a:prstGeom>
          <a:noFill/>
        </p:spPr>
      </p:pic>
      <p:pic>
        <p:nvPicPr>
          <p:cNvPr id="7" name="Picture 5" descr="C:\Users\Марго\Desktop\1323666367_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650458"/>
            <a:ext cx="3075244" cy="2921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Конституция Российской Федерации</a:t>
            </a:r>
            <a:endParaRPr lang="ru-RU" dirty="0"/>
          </a:p>
        </p:txBody>
      </p:sp>
      <p:pic>
        <p:nvPicPr>
          <p:cNvPr id="4" name="Picture 5" descr="99f09988657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5699" y="1554162"/>
            <a:ext cx="6309809" cy="4732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ГИМН</a:t>
            </a:r>
            <a:endParaRPr lang="ru-RU" dirty="0"/>
          </a:p>
        </p:txBody>
      </p:sp>
      <p:pic>
        <p:nvPicPr>
          <p:cNvPr id="4" name="Picture 2" descr="C:\Users\Марго\Desktop\_-9cc4ac627069acd8d8a0d99fbf3f4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214422"/>
            <a:ext cx="7143800" cy="53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4" name="Picture 2" descr="C:\Users\Марго\Desktop\968f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3656" y="1428736"/>
            <a:ext cx="620185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676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КАЖДОЙ СТРАНЫ ЕСТЬ СВОИ ОТЛИЧИТЕЛЬНЫЕ ЗНАКИ. ЭТИ ЗНАКИ НАЗЫВАЮТСЯ </a:t>
            </a:r>
            <a:r>
              <a:rPr lang="ru-RU" sz="3100" b="1" u="sng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СИМВОЛАМИ ГОСУДАРСТВА</a:t>
            </a:r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Марго\Desktop\480px-Coat_of_Arms_of_the_Russian_Federation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496"/>
            <a:ext cx="2687765" cy="31861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121442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2285993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Герб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Москва – столица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93922" y="1428736"/>
            <a:ext cx="7107168" cy="521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Россия – многонациональная страна</a:t>
            </a:r>
            <a:endParaRPr lang="ru-RU" dirty="0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142984"/>
            <a:ext cx="542928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191</Words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Открытая</vt:lpstr>
      <vt:lpstr>1_Открытая</vt:lpstr>
      <vt:lpstr>Трек</vt:lpstr>
      <vt:lpstr>Слайд 1</vt:lpstr>
      <vt:lpstr>    Конституция — это основной закон государства, определяющий его общественное и государственное устройство, права и обязанности граждан.</vt:lpstr>
      <vt:lpstr>Немного  истории</vt:lpstr>
      <vt:lpstr>Конституция Российской Федерации</vt:lpstr>
      <vt:lpstr>ГИМН</vt:lpstr>
      <vt:lpstr>ФЛАГ</vt:lpstr>
      <vt:lpstr>  У КАЖДОЙ СТРАНЫ ЕСТЬ СВОИ ОТЛИЧИТЕЛЬНЫЕ ЗНАКИ. ЭТИ ЗНАКИ НАЗЫВАЮТСЯ СИМВОЛАМИ ГОСУДАРСТВА. </vt:lpstr>
      <vt:lpstr>Москва – столица россии</vt:lpstr>
      <vt:lpstr>Россия – многонациональная страна</vt:lpstr>
      <vt:lpstr>Президент Российской федерации</vt:lpstr>
      <vt:lpstr>Слайд 11</vt:lpstr>
      <vt:lpstr>Права  школьников</vt:lpstr>
      <vt:lpstr>Обязанности  школьников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5</cp:revision>
  <dcterms:created xsi:type="dcterms:W3CDTF">2013-12-04T13:18:48Z</dcterms:created>
  <dcterms:modified xsi:type="dcterms:W3CDTF">2013-12-04T14:01:28Z</dcterms:modified>
</cp:coreProperties>
</file>