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63" r:id="rId3"/>
    <p:sldId id="264" r:id="rId4"/>
    <p:sldId id="259" r:id="rId5"/>
    <p:sldId id="265" r:id="rId6"/>
    <p:sldId id="257" r:id="rId7"/>
    <p:sldId id="266" r:id="rId8"/>
    <p:sldId id="267" r:id="rId9"/>
    <p:sldId id="268" r:id="rId10"/>
    <p:sldId id="269" r:id="rId11"/>
    <p:sldId id="271" r:id="rId12"/>
    <p:sldId id="270" r:id="rId13"/>
    <p:sldId id="258" r:id="rId14"/>
    <p:sldId id="272" r:id="rId15"/>
    <p:sldId id="275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0653DDB-2366-41A3-ADE2-C458309E56C3}" type="datetimeFigureOut">
              <a:rPr lang="ru-RU"/>
              <a:pPr>
                <a:defRPr/>
              </a:pPr>
              <a:t>05.02.2013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0BCF01C-077E-4FC2-9254-3CB8AC3BA1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КАРТИНКИ\Природа\Погода\Времена года\Зима\64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85750"/>
            <a:ext cx="8358188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188" y="1571625"/>
            <a:ext cx="7858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F:\вика3\Новая папка\bg2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2438" y="357188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8188" y="3143250"/>
            <a:ext cx="7858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9500" y="49291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13" y="6072188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5001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F:\вика3\Новая папка\bg2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928938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4786313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6072188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C:\Documents and Settings\Admin\Рабочий стол\угадай\Синий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00" y="6500813"/>
            <a:ext cx="101282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med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6A57D-8394-44B4-8358-338306C8D699}" type="datetimeFigureOut">
              <a:rPr lang="ru-RU"/>
              <a:pPr>
                <a:defRPr/>
              </a:pPr>
              <a:t>05.02.2013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99682-698B-4FBF-9A4E-6ED6BC50F7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gi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AAFAC0A-8585-4615-9D60-68E1EFF4E6CE}" type="datetimeFigureOut">
              <a:rPr lang="ru-RU"/>
              <a:pPr>
                <a:defRPr/>
              </a:pPr>
              <a:t>05.02.2013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ACF9741-BEC9-4E44-9328-B24F724CA5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00125" y="15001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3" descr="F:\вика3\Новая папка\bg20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4313" y="214313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4313" y="2928938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28688" y="4786313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4313" y="6072188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15188" y="1571625"/>
            <a:ext cx="7858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3" descr="F:\вика3\Новая папка\bg20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072438" y="357188"/>
            <a:ext cx="9286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358188" y="3143250"/>
            <a:ext cx="785812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429500" y="4929188"/>
            <a:ext cx="785813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0" name="Picture 2" descr="F:\вика3\Новая папка\bg20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215313" y="6072188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</p:sldLayoutIdLst>
  <p:transition spd="med">
    <p:randomBar dir="vert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gif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63"/>
            <a:ext cx="7772400" cy="1000125"/>
          </a:xfrm>
        </p:spPr>
        <p:txBody>
          <a:bodyPr/>
          <a:lstStyle/>
          <a:p>
            <a:r>
              <a:rPr lang="ru-RU" sz="2800" b="1" smtClean="0">
                <a:latin typeface="Bookman Old Style" pitchFamily="18" charset="0"/>
              </a:rPr>
              <a:t>презентация к внеклассному занятию по русскому языку</a:t>
            </a:r>
            <a:r>
              <a:rPr lang="ru-RU" b="1" smtClean="0">
                <a:latin typeface="Bookman Old Style" pitchFamily="18" charset="0"/>
              </a:rPr>
              <a:t/>
            </a:r>
            <a:br>
              <a:rPr lang="ru-RU" b="1" smtClean="0">
                <a:latin typeface="Bookman Old Style" pitchFamily="18" charset="0"/>
              </a:rPr>
            </a:br>
            <a:r>
              <a:rPr lang="ru-RU" b="1" smtClean="0">
                <a:latin typeface="Bookman Old Style" pitchFamily="18" charset="0"/>
              </a:rPr>
              <a:t/>
            </a:r>
            <a:br>
              <a:rPr lang="ru-RU" b="1" smtClean="0">
                <a:latin typeface="Bookman Old Style" pitchFamily="18" charset="0"/>
              </a:rPr>
            </a:br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88" y="2286000"/>
            <a:ext cx="7429500" cy="2214563"/>
          </a:xfrm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«Путешествие в зимний лес»</a:t>
            </a:r>
            <a:endParaRPr lang="ru-RU" sz="4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Picture 2" descr="F:\Я УРОКИ\урок зимняя сказка\берлог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00" y="714356"/>
            <a:ext cx="7239049" cy="5429287"/>
          </a:xfr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6" name="Picture 2" descr="Картинка 30 из 259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7933256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428625"/>
            <a:ext cx="6858000" cy="642938"/>
          </a:xfrm>
        </p:spPr>
        <p:txBody>
          <a:bodyPr/>
          <a:lstStyle/>
          <a:p>
            <a:pPr algn="ctr"/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«Замени одним словом»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>
          <a:xfrm>
            <a:off x="428625" y="1500188"/>
            <a:ext cx="7429500" cy="714375"/>
          </a:xfrm>
        </p:spPr>
        <p:txBody>
          <a:bodyPr/>
          <a:lstStyle/>
          <a:p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тополь, клён, берёза, ель</a:t>
            </a:r>
          </a:p>
          <a:p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брусника, черника, земляника</a:t>
            </a:r>
          </a:p>
          <a:p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окунь, щука, лещ, сом</a:t>
            </a:r>
          </a:p>
          <a:p>
            <a:endParaRPr lang="ru-RU" smtClean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6" descr="30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285750"/>
            <a:ext cx="1657350" cy="129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8" descr="30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85532">
            <a:off x="468313" y="5013325"/>
            <a:ext cx="1585912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9" descr="30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85532">
            <a:off x="2705100" y="5580063"/>
            <a:ext cx="1655763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0" y="0"/>
            <a:ext cx="4857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214282" y="571480"/>
            <a:ext cx="8643998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>
                  <a:solidFill>
                    <a:srgbClr val="FF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ПОКОРМИТЕ ПТИЦ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spc="50" dirty="0">
                <a:ln w="11430">
                  <a:solidFill>
                    <a:srgbClr val="FF0000"/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ЗИМОЙ!</a:t>
            </a:r>
            <a:endParaRPr lang="ru-RU" sz="4400" b="1" spc="50" dirty="0">
              <a:ln w="11430">
                <a:solidFill>
                  <a:srgbClr val="FF0000"/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25608" name="Picture 23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29563" y="307181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24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0875" y="0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25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3125" y="3857625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26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3" y="1928813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Picture 27" descr="D:\Лена\Мои рисунки\Смайлики на разные случаи\Погода\94eaad9d7cce53c9d73652c8f7f832e8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50" y="2428875"/>
            <a:ext cx="7143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Picture 28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3" y="2071688"/>
            <a:ext cx="1214437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00375" y="4143375"/>
            <a:ext cx="150018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5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1214438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29438" y="2928938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7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29500" y="0"/>
            <a:ext cx="150018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8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7688" y="5500688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9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88" y="0"/>
            <a:ext cx="150018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0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000500"/>
            <a:ext cx="1500188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1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57313" y="5572125"/>
            <a:ext cx="150018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2" name="Picture 29" descr="D:\Лена\Мои рисунки\Смайлики на разные случаи\Погода\90dfec9b25235f851d906a83ccc9ab4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43813" y="5357813"/>
            <a:ext cx="1500187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3" name="Picture 3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2428875"/>
            <a:ext cx="1952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mtClean="0">
                <a:latin typeface="Times New Roman" pitchFamily="18" charset="0"/>
                <a:cs typeface="Times New Roman" pitchFamily="18" charset="0"/>
              </a:rPr>
              <a:t>Добавь слова женского рода</a:t>
            </a:r>
            <a:br>
              <a:rPr lang="ru-RU" sz="3600" b="1" smtClean="0">
                <a:latin typeface="Times New Roman" pitchFamily="18" charset="0"/>
                <a:cs typeface="Times New Roman" pitchFamily="18" charset="0"/>
              </a:rPr>
            </a:br>
            <a:endParaRPr lang="ru-RU" sz="36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отец	              мужчина	   бык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дедушка	     дядя	            козёл	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сын                     ткач	            юноша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брат	              сосед	            заяц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внук	              мальчик	   кот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«Первые слоги»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</p:spPr>
        <p:txBody>
          <a:bodyPr/>
          <a:lstStyle/>
          <a:p>
            <a:r>
              <a:rPr lang="ru-RU" sz="4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автомобиль, тормоз </a:t>
            </a:r>
          </a:p>
          <a:p>
            <a:r>
              <a:rPr lang="ru-RU" sz="4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колос, рота, ваза </a:t>
            </a:r>
          </a:p>
          <a:p>
            <a:r>
              <a:rPr lang="ru-RU" sz="4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молоко, нерест, таракан </a:t>
            </a:r>
          </a:p>
          <a:p>
            <a:r>
              <a:rPr lang="ru-RU" sz="4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кора, лото, боксёр </a:t>
            </a:r>
          </a:p>
          <a:p>
            <a:r>
              <a:rPr lang="ru-RU" sz="4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баран, рана, банщик </a:t>
            </a:r>
          </a:p>
          <a:p>
            <a:endParaRPr lang="ru-RU" smtClean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:\Я УРОКИ\урок зимняя сказка\снег зима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71480"/>
            <a:ext cx="6350503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8676" name="Rectangle 3"/>
          <p:cNvSpPr txBox="1">
            <a:spLocks noChangeArrowheads="1"/>
          </p:cNvSpPr>
          <p:nvPr/>
        </p:nvSpPr>
        <p:spPr bwMode="auto">
          <a:xfrm>
            <a:off x="1071563" y="1500188"/>
            <a:ext cx="757237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35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4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Вы отвечали дружно,</a:t>
            </a: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4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здесь сомнений нет.</a:t>
            </a: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4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Сегодня будет дружба,</a:t>
            </a: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Font typeface="Arial" charset="0"/>
              <a:buChar char="•"/>
            </a:pPr>
            <a:r>
              <a:rPr lang="ru-RU" sz="4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Владычицей побед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!!!</a:t>
            </a:r>
          </a:p>
        </p:txBody>
      </p:sp>
      <p:pic>
        <p:nvPicPr>
          <p:cNvPr id="28677" name="Picture 6" descr="AG00373_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572250" y="4714875"/>
            <a:ext cx="1000125" cy="962025"/>
          </a:xfr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WordArt 8"/>
          <p:cNvSpPr>
            <a:spLocks noChangeArrowheads="1" noChangeShapeType="1" noTextEdit="1"/>
          </p:cNvSpPr>
          <p:nvPr/>
        </p:nvSpPr>
        <p:spPr bwMode="auto">
          <a:xfrm>
            <a:off x="1258888" y="3573463"/>
            <a:ext cx="6985000" cy="2095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Вы, ребята, молодцы!</a:t>
            </a:r>
          </a:p>
          <a:p>
            <a:pPr algn="ctr"/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Все трудились от души!</a:t>
            </a:r>
          </a:p>
          <a:p>
            <a:pPr algn="ctr"/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За хорошую работу вы получите призы!</a:t>
            </a:r>
          </a:p>
        </p:txBody>
      </p:sp>
      <p:sp>
        <p:nvSpPr>
          <p:cNvPr id="25610" name="WordArt 10"/>
          <p:cNvSpPr>
            <a:spLocks noChangeArrowheads="1" noChangeShapeType="1" noTextEdit="1"/>
          </p:cNvSpPr>
          <p:nvPr/>
        </p:nvSpPr>
        <p:spPr bwMode="auto">
          <a:xfrm>
            <a:off x="611188" y="549275"/>
            <a:ext cx="698500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Телеграмма от Зимы</a:t>
            </a:r>
          </a:p>
        </p:txBody>
      </p:sp>
      <p:pic>
        <p:nvPicPr>
          <p:cNvPr id="25611" name="Picture 11" descr="writingonboo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700213"/>
            <a:ext cx="3455987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animBg="1"/>
      <p:bldP spid="256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F:\Я УРОКИ\урок зимняя сказка\зимний ле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3078" y="285728"/>
            <a:ext cx="3750496" cy="5715040"/>
          </a:xfrm>
        </p:spPr>
      </p:pic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>
          <a:xfrm>
            <a:off x="4500563" y="274638"/>
            <a:ext cx="4643437" cy="6297612"/>
          </a:xfrm>
        </p:spPr>
        <p:txBody>
          <a:bodyPr/>
          <a:lstStyle/>
          <a:p>
            <a:pPr algn="l"/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   Зима длится 3 месяца, 90 или 91 день. 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   Декабрь, январь, февраль – зимние месяцы. 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  Зимой стоит холодная, снежная погода.     Температура воздуха опускается до 20-40 градусов ниже ноля. 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endParaRPr lang="ru-RU" sz="32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715375" cy="2000250"/>
          </a:xfrm>
        </p:spPr>
        <p:txBody>
          <a:bodyPr/>
          <a:lstStyle/>
          <a:p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Комочек пуха, 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длинное ухо. 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Летом серый, 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зимой белый</a:t>
            </a:r>
          </a:p>
        </p:txBody>
      </p:sp>
      <p:pic>
        <p:nvPicPr>
          <p:cNvPr id="23554" name="Picture 2" descr="http://900igr.net/datai/okruzhajuschij-mir/Domashnie-i-dikie/0012-024-Kak-zhivotnye-prisposablivajutsja-k-trudnym-uslovijam-prirod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0720" y="2143117"/>
            <a:ext cx="488299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8" descr="http://t1.gstatic.com/images?q=tbn:ANd9GcS25oxvzZWhDG2L3yZVODyWWKtHO__yolM5vjnGXi9uO6Lxlczw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18" y="2428869"/>
            <a:ext cx="2686068" cy="335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1 Конкурс «Один – много».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50"/>
            <a:ext cx="8401050" cy="6000750"/>
          </a:xfrm>
        </p:spPr>
        <p:txBody>
          <a:bodyPr>
            <a:normAutofit fontScale="625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    </a:t>
            </a: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Нога -                                             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 Рука -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    Дуга -                                             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 Мука -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    Ведро -                                        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 Бедро -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    Метро -                                         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 День -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   Пень -                                           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Лень –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Цыплёнок</a:t>
            </a:r>
          </a:p>
          <a:p>
            <a:pPr marL="365760" indent="-283464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Козлёнок -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4" name="Picture 6" descr="j04344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500313"/>
            <a:ext cx="3428998" cy="2571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25" cy="2071688"/>
          </a:xfrm>
        </p:spPr>
        <p:txBody>
          <a:bodyPr/>
          <a:lstStyle/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Зверёк спрятался в дупло,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В нем и сухо и тепло.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Запас себе грибов и ягод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Столько, что не съесть и за год.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endParaRPr lang="ru-RU" sz="28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t1.gstatic.com/images?q=tbn:ANd9GcRWLT0Tsrje8QUiRykiHLQsHrE7Sperf20ObFCIHgkozohMWnY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145" y="2214563"/>
            <a:ext cx="2702104" cy="3500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http://tormashki.net/uploads/posts/2010-12/1291936163_67612087_00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214554"/>
            <a:ext cx="4757739" cy="3813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«Зашифрованное слово»</a:t>
            </a: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Приставка этого слова находится в слове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« занос»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  Корень в слове –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«морозец»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  Суффикс в слове –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«горка»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  Окончание в слове –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«листочки»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«Зашифрованное слово»</a:t>
            </a: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Приставка этого слова находится в слове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«понёс»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  Корень  в слове –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«слово»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  Суффикс в слове –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«курица»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  Окончание в слове – </a:t>
            </a:r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«крапива»  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0"/>
            <a:ext cx="8643937" cy="2000250"/>
          </a:xfrm>
        </p:spPr>
        <p:txBody>
          <a:bodyPr/>
          <a:lstStyle/>
          <a:p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Рыжая плутовка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Спряталась под ёлкой.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Зайца ждёт хитрюга та.</a:t>
            </a:r>
            <a:br>
              <a:rPr lang="ru-RU" sz="3200" b="1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smtClean="0">
                <a:latin typeface="Times New Roman" pitchFamily="18" charset="0"/>
                <a:cs typeface="Times New Roman" pitchFamily="18" charset="0"/>
              </a:rPr>
              <a:t>Как зовут её?..</a:t>
            </a:r>
          </a:p>
        </p:txBody>
      </p:sp>
      <p:pic>
        <p:nvPicPr>
          <p:cNvPr id="22530" name="Picture 2" descr="http://zovtv.ru/wp-content/uploads/2010/09/0track-fo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218" y="1985963"/>
            <a:ext cx="2838657" cy="3871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Лесные животные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928802"/>
            <a:ext cx="4714876" cy="411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smtClean="0">
                <a:latin typeface="Times New Roman" pitchFamily="18" charset="0"/>
                <a:cs typeface="Times New Roman" pitchFamily="18" charset="0"/>
              </a:rPr>
              <a:t>«Наборщик»</a:t>
            </a:r>
          </a:p>
        </p:txBody>
      </p:sp>
      <p:sp>
        <p:nvSpPr>
          <p:cNvPr id="21507" name="Содержимое 4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2143125"/>
          </a:xfrm>
        </p:spPr>
        <p:txBody>
          <a:bodyPr/>
          <a:lstStyle/>
          <a:p>
            <a:pPr algn="ctr"/>
            <a:r>
              <a:rPr lang="ru-RU" sz="8000" b="1" smtClean="0">
                <a:latin typeface="Times New Roman" pitchFamily="18" charset="0"/>
                <a:cs typeface="Times New Roman" pitchFamily="18" charset="0"/>
              </a:rPr>
              <a:t>ГРАММАТИКА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55</TotalTime>
  <Words>169</Words>
  <PresentationFormat>Экран (4:3)</PresentationFormat>
  <Paragraphs>51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Тема2</vt:lpstr>
      <vt:lpstr>презентация к внеклассному занятию по русскому языку  </vt:lpstr>
      <vt:lpstr>   Зима длится 3 месяца, 90 или 91 день.     Декабрь, январь, февраль – зимние месяцы.    Зимой стоит холодная, снежная погода.     Температура воздуха опускается до 20-40 градусов ниже ноля.  </vt:lpstr>
      <vt:lpstr>Комочек пуха,  длинное ухо.  Летом серый,  зимой белый</vt:lpstr>
      <vt:lpstr>1 Конкурс «Один – много». </vt:lpstr>
      <vt:lpstr>Зверёк спрятался в дупло, В нем и сухо и тепло. Запас себе грибов и ягод Столько, что не съесть и за год. </vt:lpstr>
      <vt:lpstr>«Зашифрованное слово»</vt:lpstr>
      <vt:lpstr>«Зашифрованное слово»</vt:lpstr>
      <vt:lpstr>Рыжая плутовка Спряталась под ёлкой. Зайца ждёт хитрюга та. Как зовут её?..</vt:lpstr>
      <vt:lpstr>«Наборщик»</vt:lpstr>
      <vt:lpstr>Слайд 10</vt:lpstr>
      <vt:lpstr>Слайд 11</vt:lpstr>
      <vt:lpstr>«Замени одним словом»</vt:lpstr>
      <vt:lpstr>Слайд 13</vt:lpstr>
      <vt:lpstr>Добавь слова женского рода </vt:lpstr>
      <vt:lpstr>«Первые слоги»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внеклассному занятию по русскому языку</dc:title>
  <dc:creator>2г класс</dc:creator>
  <cp:lastModifiedBy>2г класс</cp:lastModifiedBy>
  <cp:revision>14</cp:revision>
  <dcterms:modified xsi:type="dcterms:W3CDTF">2013-02-05T10:17:05Z</dcterms:modified>
</cp:coreProperties>
</file>