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5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176B-E2B4-4B88-BC05-11EA7601C28B}" type="datetimeFigureOut">
              <a:rPr lang="uk-UA" smtClean="0"/>
              <a:t>25.08.2012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B68CC-B485-4584-A1A0-762A38684BC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7672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176B-E2B4-4B88-BC05-11EA7601C28B}" type="datetimeFigureOut">
              <a:rPr lang="uk-UA" smtClean="0"/>
              <a:t>25.08.2012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B68CC-B485-4584-A1A0-762A38684BC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1129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176B-E2B4-4B88-BC05-11EA7601C28B}" type="datetimeFigureOut">
              <a:rPr lang="uk-UA" smtClean="0"/>
              <a:t>25.08.2012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B68CC-B485-4584-A1A0-762A38684BC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86035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176B-E2B4-4B88-BC05-11EA7601C28B}" type="datetimeFigureOut">
              <a:rPr lang="uk-UA" smtClean="0"/>
              <a:t>25.08.2012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B68CC-B485-4584-A1A0-762A38684BC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2156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176B-E2B4-4B88-BC05-11EA7601C28B}" type="datetimeFigureOut">
              <a:rPr lang="uk-UA" smtClean="0"/>
              <a:t>25.08.2012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B68CC-B485-4584-A1A0-762A38684BC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3686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176B-E2B4-4B88-BC05-11EA7601C28B}" type="datetimeFigureOut">
              <a:rPr lang="uk-UA" smtClean="0"/>
              <a:t>25.08.2012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B68CC-B485-4584-A1A0-762A38684BC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72987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176B-E2B4-4B88-BC05-11EA7601C28B}" type="datetimeFigureOut">
              <a:rPr lang="uk-UA" smtClean="0"/>
              <a:t>25.08.2012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B68CC-B485-4584-A1A0-762A38684BC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2806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176B-E2B4-4B88-BC05-11EA7601C28B}" type="datetimeFigureOut">
              <a:rPr lang="uk-UA" smtClean="0"/>
              <a:t>25.08.2012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B68CC-B485-4584-A1A0-762A38684BC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4435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176B-E2B4-4B88-BC05-11EA7601C28B}" type="datetimeFigureOut">
              <a:rPr lang="uk-UA" smtClean="0"/>
              <a:t>25.08.2012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B68CC-B485-4584-A1A0-762A38684BC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5433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176B-E2B4-4B88-BC05-11EA7601C28B}" type="datetimeFigureOut">
              <a:rPr lang="uk-UA" smtClean="0"/>
              <a:t>25.08.2012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B68CC-B485-4584-A1A0-762A38684BC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0817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176B-E2B4-4B88-BC05-11EA7601C28B}" type="datetimeFigureOut">
              <a:rPr lang="uk-UA" smtClean="0"/>
              <a:t>25.08.2012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B68CC-B485-4584-A1A0-762A38684BC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5963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E176B-E2B4-4B88-BC05-11EA7601C28B}" type="datetimeFigureOut">
              <a:rPr lang="uk-UA" smtClean="0"/>
              <a:t>25.08.2012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B68CC-B485-4584-A1A0-762A38684BC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5008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646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423" y="620688"/>
            <a:ext cx="3210137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423" y="3429440"/>
            <a:ext cx="3210137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778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415" y="548680"/>
            <a:ext cx="3210137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598" y="3429000"/>
            <a:ext cx="3180954" cy="39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036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598" y="657128"/>
            <a:ext cx="3180954" cy="39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598" y="3429000"/>
            <a:ext cx="3185414" cy="39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105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590" y="620688"/>
            <a:ext cx="3180954" cy="39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590" y="3393432"/>
            <a:ext cx="3180954" cy="39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641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590" y="620688"/>
            <a:ext cx="3180954" cy="39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590" y="3429000"/>
            <a:ext cx="3180954" cy="39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951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</cp:revision>
  <dcterms:created xsi:type="dcterms:W3CDTF">2012-08-25T16:19:59Z</dcterms:created>
  <dcterms:modified xsi:type="dcterms:W3CDTF">2012-08-25T17:19:41Z</dcterms:modified>
</cp:coreProperties>
</file>