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9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smark\Desktop\9_maya_znachok_otechestvenna_voyna_1941_1945_1920x1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861048"/>
            <a:ext cx="8280920" cy="1974081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C00000"/>
                </a:solidFill>
              </a:rPr>
              <a:t>У войны не женское лицо…</a:t>
            </a:r>
            <a:endParaRPr lang="ru-RU" sz="48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105400"/>
            <a:ext cx="640080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0" y="188640"/>
            <a:ext cx="3312368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Война – это страшное слово. Она уничтожает всё живое на Земле, преступно губит человечество. Задумайся на миг. Сколько погубила Великая Отечественная война? Более 20-ти миллионов человеческих жизней: самых достойных и самых отважных! Страшно представить! </a:t>
            </a:r>
            <a:r>
              <a:rPr lang="ru-RU" sz="1600" dirty="0" smtClean="0"/>
              <a:t>В те трагические годы на долю нашей Родины выпали нелегкие испытания. Миллионы людей единым порывом встали на защиту своей земли, своих родных и близких. Война не щадила ни слабых стариков, ни малых детей. По нашей советской земле шла гитлеровская армия в грязных сапогах. Шла уверенно и дерзко. Но с каждым днем её уверенность таяла и исчезала, потому что рос гнев нашего русского народа. Мы становились всё сильнее и закалённее. Нет на Земле ничего сильнее русского духа! И не стоит его испытывать на прочность! </a:t>
            </a:r>
            <a:endParaRPr lang="ru-RU" sz="1600" dirty="0"/>
          </a:p>
        </p:txBody>
      </p:sp>
      <p:pic>
        <p:nvPicPr>
          <p:cNvPr id="9" name="Содержимое 8" descr="http://images.myshared.ru/457017/slide_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988840"/>
            <a:ext cx="4752528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C:\Users\Desmark\Desktop\9_maya_znachok_otechestvenna_voyna_1941_1945_1920x1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16632"/>
            <a:ext cx="2987824" cy="186739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3240360" cy="630932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Героический подвиг советского солдата – защитника Родины- навсегда в наших сердцах! И пока горит в наших сердцах этот памятный вечный огонь, всё будет хорошо на нашей Земле. Но стоит забыть и предать подвиг дедов – жди беды в свой дом. Фашизм, к сожалению, до конца не уничтожен, и сегодня опять поднимает свою свирепую голову.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2" descr="C:\Users\Desmark\Desktop\9_maya_znachok_otechestvenna_voyna_1941_1945_1920x1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88640"/>
            <a:ext cx="1958617" cy="1224136"/>
          </a:xfrm>
          <a:prstGeom prst="rect">
            <a:avLst/>
          </a:prstGeom>
          <a:noFill/>
        </p:spPr>
      </p:pic>
      <p:pic>
        <p:nvPicPr>
          <p:cNvPr id="6" name="Рисунок 5" descr="http://www.2do2go.ru/uploads/full/9e85f4a4f12284c14ccdae66ebdf17bb_w960_h204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1124744"/>
            <a:ext cx="586814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4" descr="http://www.kabmir.org/uploads/posts/2014-06/1402355563_kab-2.jpg"/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95528" y="3397693"/>
            <a:ext cx="4248472" cy="346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3491880" cy="6120680"/>
          </a:xfrm>
        </p:spPr>
        <p:txBody>
          <a:bodyPr>
            <a:noAutofit/>
          </a:bodyPr>
          <a:lstStyle/>
          <a:p>
            <a:r>
              <a:rPr lang="ru-RU" sz="2000" dirty="0" smtClean="0"/>
              <a:t>Ветераны войны… Мы благодарны им. С каждым годом их становится всё меньше и меньше. Уходят на небеса славные сыны и дочери, уходят на вечный покой. Но до последнего дня своей жизни каждый из них с гордостью носит на груди бесценные боевые награды – ордена и медали: «За боевые заслуги», «За отвагу», «За взятие Берлина», «За оборону Ленинграда», «За оборону Одессы», «За оборону Сталинграда» и т.д. Много славных героических сражений останется в памяти человечества навсегда!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Picture 2" descr="C:\Users\Desmark\Desktop\9_maya_znachok_otechestvenna_voyna_1941_1945_1920x12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9277" y="0"/>
            <a:ext cx="1994723" cy="1246702"/>
          </a:xfrm>
          <a:prstGeom prst="rect">
            <a:avLst/>
          </a:prstGeom>
          <a:noFill/>
        </p:spPr>
      </p:pic>
      <p:pic>
        <p:nvPicPr>
          <p:cNvPr id="6" name="Рисунок 5" descr="http://www.yuga.ru/media/1b/4f/veterany_b51__r0ul764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548680"/>
            <a:ext cx="5184576" cy="3378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Содержимое 7" descr="http://t1.pfst.net/2011.05/6330678230612651aaaa627446ec84c515762878f1_b.jpg"/>
          <p:cNvPicPr>
            <a:picLocks noGrp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3068960"/>
            <a:ext cx="5328592" cy="358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299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У войны не женское лицо…</vt:lpstr>
      <vt:lpstr>Война – это страшное слово. Она уничтожает всё живое на Земле, преступно губит человечество. Задумайся на миг. Сколько погубила Великая Отечественная война? Более 20-ти миллионов человеческих жизней: самых достойных и самых отважных! Страшно представить! В те трагические годы на долю нашей Родины выпали нелегкие испытания. Миллионы людей единым порывом встали на защиту своей земли, своих родных и близких. Война не щадила ни слабых стариков, ни малых детей. По нашей советской земле шла гитлеровская армия в грязных сапогах. Шла уверенно и дерзко. Но с каждым днем её уверенность таяла и исчезала, потому что рос гнев нашего русского народа. Мы становились всё сильнее и закалённее. Нет на Земле ничего сильнее русского духа! И не стоит его испытывать на прочность! </vt:lpstr>
      <vt:lpstr>Героический подвиг советского солдата – защитника Родины- навсегда в наших сердцах! И пока горит в наших сердцах этот памятный вечный огонь, всё будет хорошо на нашей Земле. Но стоит забыть и предать подвиг дедов – жди беды в свой дом. Фашизм, к сожалению, до конца не уничтожен, и сегодня опять поднимает свою свирепую голову. </vt:lpstr>
      <vt:lpstr>Ветераны войны… Мы благодарны им. С каждым годом их становится всё меньше и меньше. Уходят на небеса славные сыны и дочери, уходят на вечный покой. Но до последнего дня своей жизни каждый из них с гордостью носит на груди бесценные боевые награды – ордена и медали: «За боевые заслуги», «За отвагу», «За взятие Берлина», «За оборону Ленинграда», «За оборону Одессы», «За оборону Сталинграда» и т.д. Много славных героических сражений останется в памяти человечества навсегда!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Desmark</dc:creator>
  <cp:lastModifiedBy>user</cp:lastModifiedBy>
  <cp:revision>41</cp:revision>
  <dcterms:created xsi:type="dcterms:W3CDTF">2015-04-19T08:47:08Z</dcterms:created>
  <dcterms:modified xsi:type="dcterms:W3CDTF">2015-05-03T15:17:23Z</dcterms:modified>
</cp:coreProperties>
</file>